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5"/>
  </p:notesMasterIdLst>
  <p:sldIdLst>
    <p:sldId id="290" r:id="rId4"/>
    <p:sldId id="278" r:id="rId5"/>
    <p:sldId id="274" r:id="rId6"/>
    <p:sldId id="302" r:id="rId7"/>
    <p:sldId id="292" r:id="rId8"/>
    <p:sldId id="303" r:id="rId9"/>
    <p:sldId id="304" r:id="rId10"/>
    <p:sldId id="305" r:id="rId11"/>
    <p:sldId id="306" r:id="rId12"/>
    <p:sldId id="295" r:id="rId13"/>
    <p:sldId id="275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1" d="100"/>
          <a:sy n="51" d="100"/>
        </p:scale>
        <p:origin x="150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413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4" Type="http://schemas.openxmlformats.org/officeDocument/2006/relationships/tags" Target="../tags/tag170.xml"/><Relationship Id="rId43" Type="http://schemas.openxmlformats.org/officeDocument/2006/relationships/tags" Target="../tags/tag169.xml"/><Relationship Id="rId42" Type="http://schemas.openxmlformats.org/officeDocument/2006/relationships/tags" Target="../tags/tag168.xml"/><Relationship Id="rId41" Type="http://schemas.openxmlformats.org/officeDocument/2006/relationships/tags" Target="../tags/tag167.xml"/><Relationship Id="rId40" Type="http://schemas.openxmlformats.org/officeDocument/2006/relationships/tags" Target="../tags/tag166.xml"/><Relationship Id="rId4" Type="http://schemas.openxmlformats.org/officeDocument/2006/relationships/tags" Target="../tags/tag130.xml"/><Relationship Id="rId39" Type="http://schemas.openxmlformats.org/officeDocument/2006/relationships/tags" Target="../tags/tag165.xml"/><Relationship Id="rId38" Type="http://schemas.openxmlformats.org/officeDocument/2006/relationships/tags" Target="../tags/tag164.xml"/><Relationship Id="rId37" Type="http://schemas.openxmlformats.org/officeDocument/2006/relationships/tags" Target="../tags/tag163.xml"/><Relationship Id="rId36" Type="http://schemas.openxmlformats.org/officeDocument/2006/relationships/tags" Target="../tags/tag162.xml"/><Relationship Id="rId35" Type="http://schemas.openxmlformats.org/officeDocument/2006/relationships/tags" Target="../tags/tag161.xml"/><Relationship Id="rId34" Type="http://schemas.openxmlformats.org/officeDocument/2006/relationships/tags" Target="../tags/tag160.xml"/><Relationship Id="rId33" Type="http://schemas.openxmlformats.org/officeDocument/2006/relationships/tags" Target="../tags/tag159.xml"/><Relationship Id="rId32" Type="http://schemas.openxmlformats.org/officeDocument/2006/relationships/tags" Target="../tags/tag158.xml"/><Relationship Id="rId31" Type="http://schemas.openxmlformats.org/officeDocument/2006/relationships/tags" Target="../tags/tag157.xml"/><Relationship Id="rId30" Type="http://schemas.openxmlformats.org/officeDocument/2006/relationships/tags" Target="../tags/tag156.xml"/><Relationship Id="rId3" Type="http://schemas.openxmlformats.org/officeDocument/2006/relationships/tags" Target="../tags/tag129.xml"/><Relationship Id="rId29" Type="http://schemas.openxmlformats.org/officeDocument/2006/relationships/tags" Target="../tags/tag155.xml"/><Relationship Id="rId28" Type="http://schemas.openxmlformats.org/officeDocument/2006/relationships/tags" Target="../tags/tag154.xml"/><Relationship Id="rId27" Type="http://schemas.openxmlformats.org/officeDocument/2006/relationships/tags" Target="../tags/tag153.xml"/><Relationship Id="rId26" Type="http://schemas.openxmlformats.org/officeDocument/2006/relationships/tags" Target="../tags/tag152.xml"/><Relationship Id="rId25" Type="http://schemas.openxmlformats.org/officeDocument/2006/relationships/tags" Target="../tags/tag151.xml"/><Relationship Id="rId24" Type="http://schemas.openxmlformats.org/officeDocument/2006/relationships/tags" Target="../tags/tag150.xml"/><Relationship Id="rId23" Type="http://schemas.openxmlformats.org/officeDocument/2006/relationships/tags" Target="../tags/tag149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tags" Target="../tags/tag128.xml"/><Relationship Id="rId19" Type="http://schemas.openxmlformats.org/officeDocument/2006/relationships/tags" Target="../tags/tag145.xml"/><Relationship Id="rId18" Type="http://schemas.openxmlformats.org/officeDocument/2006/relationships/tags" Target="../tags/tag144.xml"/><Relationship Id="rId17" Type="http://schemas.openxmlformats.org/officeDocument/2006/relationships/tags" Target="../tags/tag143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0" Type="http://schemas.openxmlformats.org/officeDocument/2006/relationships/tags" Target="../tags/tag225.xml"/><Relationship Id="rId5" Type="http://schemas.openxmlformats.org/officeDocument/2006/relationships/tags" Target="../tags/tag180.xml"/><Relationship Id="rId49" Type="http://schemas.openxmlformats.org/officeDocument/2006/relationships/tags" Target="../tags/tag224.xml"/><Relationship Id="rId48" Type="http://schemas.openxmlformats.org/officeDocument/2006/relationships/tags" Target="../tags/tag223.xml"/><Relationship Id="rId47" Type="http://schemas.openxmlformats.org/officeDocument/2006/relationships/tags" Target="../tags/tag222.xml"/><Relationship Id="rId46" Type="http://schemas.openxmlformats.org/officeDocument/2006/relationships/tags" Target="../tags/tag221.xml"/><Relationship Id="rId45" Type="http://schemas.openxmlformats.org/officeDocument/2006/relationships/tags" Target="../tags/tag220.xml"/><Relationship Id="rId44" Type="http://schemas.openxmlformats.org/officeDocument/2006/relationships/tags" Target="../tags/tag219.xml"/><Relationship Id="rId43" Type="http://schemas.openxmlformats.org/officeDocument/2006/relationships/tags" Target="../tags/tag218.xml"/><Relationship Id="rId42" Type="http://schemas.openxmlformats.org/officeDocument/2006/relationships/tags" Target="../tags/tag217.xml"/><Relationship Id="rId41" Type="http://schemas.openxmlformats.org/officeDocument/2006/relationships/tags" Target="../tags/tag216.xml"/><Relationship Id="rId40" Type="http://schemas.openxmlformats.org/officeDocument/2006/relationships/tags" Target="../tags/tag215.xml"/><Relationship Id="rId4" Type="http://schemas.openxmlformats.org/officeDocument/2006/relationships/tags" Target="../tags/tag179.xml"/><Relationship Id="rId39" Type="http://schemas.openxmlformats.org/officeDocument/2006/relationships/tags" Target="../tags/tag214.xml"/><Relationship Id="rId38" Type="http://schemas.openxmlformats.org/officeDocument/2006/relationships/tags" Target="../tags/tag213.xml"/><Relationship Id="rId37" Type="http://schemas.openxmlformats.org/officeDocument/2006/relationships/tags" Target="../tags/tag212.xml"/><Relationship Id="rId36" Type="http://schemas.openxmlformats.org/officeDocument/2006/relationships/tags" Target="../tags/tag211.xml"/><Relationship Id="rId35" Type="http://schemas.openxmlformats.org/officeDocument/2006/relationships/tags" Target="../tags/tag210.xml"/><Relationship Id="rId34" Type="http://schemas.openxmlformats.org/officeDocument/2006/relationships/tags" Target="../tags/tag209.xml"/><Relationship Id="rId33" Type="http://schemas.openxmlformats.org/officeDocument/2006/relationships/tags" Target="../tags/tag208.xml"/><Relationship Id="rId32" Type="http://schemas.openxmlformats.org/officeDocument/2006/relationships/tags" Target="../tags/tag207.xml"/><Relationship Id="rId31" Type="http://schemas.openxmlformats.org/officeDocument/2006/relationships/tags" Target="../tags/tag206.xml"/><Relationship Id="rId30" Type="http://schemas.openxmlformats.org/officeDocument/2006/relationships/tags" Target="../tags/tag205.xml"/><Relationship Id="rId3" Type="http://schemas.openxmlformats.org/officeDocument/2006/relationships/tags" Target="../tags/tag178.xml"/><Relationship Id="rId29" Type="http://schemas.openxmlformats.org/officeDocument/2006/relationships/tags" Target="../tags/tag204.xml"/><Relationship Id="rId28" Type="http://schemas.openxmlformats.org/officeDocument/2006/relationships/tags" Target="../tags/tag203.xml"/><Relationship Id="rId27" Type="http://schemas.openxmlformats.org/officeDocument/2006/relationships/tags" Target="../tags/tag202.xml"/><Relationship Id="rId26" Type="http://schemas.openxmlformats.org/officeDocument/2006/relationships/tags" Target="../tags/tag201.xml"/><Relationship Id="rId25" Type="http://schemas.openxmlformats.org/officeDocument/2006/relationships/tags" Target="../tags/tag200.xml"/><Relationship Id="rId24" Type="http://schemas.openxmlformats.org/officeDocument/2006/relationships/tags" Target="../tags/tag199.xml"/><Relationship Id="rId23" Type="http://schemas.openxmlformats.org/officeDocument/2006/relationships/tags" Target="../tags/tag198.xml"/><Relationship Id="rId22" Type="http://schemas.openxmlformats.org/officeDocument/2006/relationships/tags" Target="../tags/tag197.xml"/><Relationship Id="rId21" Type="http://schemas.openxmlformats.org/officeDocument/2006/relationships/tags" Target="../tags/tag196.xml"/><Relationship Id="rId20" Type="http://schemas.openxmlformats.org/officeDocument/2006/relationships/tags" Target="../tags/tag195.xml"/><Relationship Id="rId2" Type="http://schemas.openxmlformats.org/officeDocument/2006/relationships/tags" Target="../tags/tag177.xml"/><Relationship Id="rId19" Type="http://schemas.openxmlformats.org/officeDocument/2006/relationships/tags" Target="../tags/tag194.xml"/><Relationship Id="rId18" Type="http://schemas.openxmlformats.org/officeDocument/2006/relationships/tags" Target="../tags/tag193.xml"/><Relationship Id="rId17" Type="http://schemas.openxmlformats.org/officeDocument/2006/relationships/tags" Target="../tags/tag192.xml"/><Relationship Id="rId16" Type="http://schemas.openxmlformats.org/officeDocument/2006/relationships/tags" Target="../tags/tag191.xml"/><Relationship Id="rId15" Type="http://schemas.openxmlformats.org/officeDocument/2006/relationships/tags" Target="../tags/tag190.xml"/><Relationship Id="rId14" Type="http://schemas.openxmlformats.org/officeDocument/2006/relationships/tags" Target="../tags/tag189.xml"/><Relationship Id="rId13" Type="http://schemas.openxmlformats.org/officeDocument/2006/relationships/tags" Target="../tags/tag188.xml"/><Relationship Id="rId12" Type="http://schemas.openxmlformats.org/officeDocument/2006/relationships/tags" Target="../tags/tag187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0" Type="http://schemas.openxmlformats.org/officeDocument/2006/relationships/tags" Target="../tags/tag253.xml"/><Relationship Id="rId3" Type="http://schemas.openxmlformats.org/officeDocument/2006/relationships/tags" Target="../tags/tag226.xml"/><Relationship Id="rId29" Type="http://schemas.openxmlformats.org/officeDocument/2006/relationships/tags" Target="../tags/tag252.xml"/><Relationship Id="rId28" Type="http://schemas.openxmlformats.org/officeDocument/2006/relationships/tags" Target="../tags/tag251.xml"/><Relationship Id="rId27" Type="http://schemas.openxmlformats.org/officeDocument/2006/relationships/tags" Target="../tags/tag250.xml"/><Relationship Id="rId26" Type="http://schemas.openxmlformats.org/officeDocument/2006/relationships/tags" Target="../tags/tag249.xml"/><Relationship Id="rId25" Type="http://schemas.openxmlformats.org/officeDocument/2006/relationships/tags" Target="../tags/tag248.xml"/><Relationship Id="rId24" Type="http://schemas.openxmlformats.org/officeDocument/2006/relationships/tags" Target="../tags/tag247.xml"/><Relationship Id="rId23" Type="http://schemas.openxmlformats.org/officeDocument/2006/relationships/tags" Target="../tags/tag246.xml"/><Relationship Id="rId22" Type="http://schemas.openxmlformats.org/officeDocument/2006/relationships/tags" Target="../tags/tag245.xml"/><Relationship Id="rId21" Type="http://schemas.openxmlformats.org/officeDocument/2006/relationships/tags" Target="../tags/tag244.xml"/><Relationship Id="rId20" Type="http://schemas.openxmlformats.org/officeDocument/2006/relationships/tags" Target="../tags/tag243.xml"/><Relationship Id="rId2" Type="http://schemas.openxmlformats.org/officeDocument/2006/relationships/image" Target="../media/image1.png"/><Relationship Id="rId19" Type="http://schemas.openxmlformats.org/officeDocument/2006/relationships/tags" Target="../tags/tag242.xml"/><Relationship Id="rId18" Type="http://schemas.openxmlformats.org/officeDocument/2006/relationships/tags" Target="../tags/tag241.xml"/><Relationship Id="rId17" Type="http://schemas.openxmlformats.org/officeDocument/2006/relationships/tags" Target="../tags/tag240.xml"/><Relationship Id="rId16" Type="http://schemas.openxmlformats.org/officeDocument/2006/relationships/tags" Target="../tags/tag239.xml"/><Relationship Id="rId15" Type="http://schemas.openxmlformats.org/officeDocument/2006/relationships/tags" Target="../tags/tag23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9" Type="http://schemas.openxmlformats.org/officeDocument/2006/relationships/tags" Target="../tags/tag76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image" Target="../media/image1.png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5" Type="http://schemas.openxmlformats.org/officeDocument/2006/relationships/tags" Target="../tags/tag342.xml"/><Relationship Id="rId44" Type="http://schemas.openxmlformats.org/officeDocument/2006/relationships/tags" Target="../tags/tag341.xml"/><Relationship Id="rId43" Type="http://schemas.openxmlformats.org/officeDocument/2006/relationships/tags" Target="../tags/tag340.xml"/><Relationship Id="rId42" Type="http://schemas.openxmlformats.org/officeDocument/2006/relationships/tags" Target="../tags/tag339.xml"/><Relationship Id="rId41" Type="http://schemas.openxmlformats.org/officeDocument/2006/relationships/tags" Target="../tags/tag338.xml"/><Relationship Id="rId40" Type="http://schemas.openxmlformats.org/officeDocument/2006/relationships/tags" Target="../tags/tag337.xml"/><Relationship Id="rId4" Type="http://schemas.openxmlformats.org/officeDocument/2006/relationships/tags" Target="../tags/tag301.xml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0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image" Target="../media/image1.png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" Type="http://schemas.openxmlformats.org/officeDocument/2006/relationships/tags" Target="../tags/tag311.xml"/><Relationship Id="rId13" Type="http://schemas.openxmlformats.org/officeDocument/2006/relationships/tags" Target="../tags/tag310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1.png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>
            <p:custDataLst>
              <p:tags r:id="rId2"/>
            </p:custDataLst>
          </p:nvPr>
        </p:nvSpPr>
        <p:spPr>
          <a:xfrm>
            <a:off x="-8289" y="-12428"/>
            <a:ext cx="12205051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938001" y="4630111"/>
            <a:ext cx="2304289" cy="582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rgbClr val="1BA3D7"/>
              </a:solidFill>
            </a:endParaRPr>
          </a:p>
        </p:txBody>
      </p:sp>
      <p:grpSp>
        <p:nvGrpSpPr>
          <p:cNvPr id="43" name="组合 42"/>
          <p:cNvGrpSpPr/>
          <p:nvPr>
            <p:custDataLst>
              <p:tags r:id="rId4"/>
            </p:custDataLst>
          </p:nvPr>
        </p:nvGrpSpPr>
        <p:grpSpPr>
          <a:xfrm>
            <a:off x="860810" y="1177559"/>
            <a:ext cx="316282" cy="316282"/>
            <a:chOff x="860810" y="1165367"/>
            <a:chExt cx="316282" cy="316282"/>
          </a:xfrm>
        </p:grpSpPr>
        <p:cxnSp>
          <p:nvCxnSpPr>
            <p:cNvPr id="44" name="直接连接符 43"/>
            <p:cNvCxnSpPr/>
            <p:nvPr>
              <p:custDataLst>
                <p:tags r:id="rId5"/>
              </p:custDataLst>
            </p:nvPr>
          </p:nvCxnSpPr>
          <p:spPr>
            <a:xfrm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>
              <p:custDataLst>
                <p:tags r:id="rId6"/>
              </p:custDataLst>
            </p:nvPr>
          </p:nvCxnSpPr>
          <p:spPr>
            <a:xfrm rot="5400000"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928884" y="5285264"/>
            <a:ext cx="2313406" cy="583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6" name="等腰三角形 45"/>
          <p:cNvSpPr/>
          <p:nvPr>
            <p:custDataLst>
              <p:tags r:id="rId8"/>
            </p:custDataLst>
          </p:nvPr>
        </p:nvSpPr>
        <p:spPr>
          <a:xfrm>
            <a:off x="5903686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>
            <p:custDataLst>
              <p:tags r:id="rId9"/>
            </p:custDataLst>
          </p:nvPr>
        </p:nvSpPr>
        <p:spPr>
          <a:xfrm flipV="1">
            <a:off x="6246205" y="6267450"/>
            <a:ext cx="685038" cy="5905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>
            <p:custDataLst>
              <p:tags r:id="rId10"/>
            </p:custDataLst>
          </p:nvPr>
        </p:nvSpPr>
        <p:spPr>
          <a:xfrm>
            <a:off x="6583077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>
            <p:custDataLst>
              <p:tags r:id="rId11"/>
            </p:custDataLst>
          </p:nvPr>
        </p:nvSpPr>
        <p:spPr>
          <a:xfrm flipV="1">
            <a:off x="5880116" y="4513457"/>
            <a:ext cx="2719668" cy="23445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>
            <p:custDataLst>
              <p:tags r:id="rId12"/>
            </p:custDataLst>
          </p:nvPr>
        </p:nvSpPr>
        <p:spPr>
          <a:xfrm>
            <a:off x="7238709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>
            <p:custDataLst>
              <p:tags r:id="rId13"/>
            </p:custDataLst>
          </p:nvPr>
        </p:nvSpPr>
        <p:spPr>
          <a:xfrm flipV="1">
            <a:off x="7581228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>
            <p:custDataLst>
              <p:tags r:id="rId14"/>
            </p:custDataLst>
          </p:nvPr>
        </p:nvSpPr>
        <p:spPr>
          <a:xfrm>
            <a:off x="7910480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>
            <p:custDataLst>
              <p:tags r:id="rId15"/>
            </p:custDataLst>
          </p:nvPr>
        </p:nvSpPr>
        <p:spPr>
          <a:xfrm>
            <a:off x="7578182" y="567690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>
            <p:custDataLst>
              <p:tags r:id="rId16"/>
            </p:custDataLst>
          </p:nvPr>
        </p:nvSpPr>
        <p:spPr>
          <a:xfrm flipV="1">
            <a:off x="8248143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>
            <p:custDataLst>
              <p:tags r:id="rId17"/>
            </p:custDataLst>
          </p:nvPr>
        </p:nvSpPr>
        <p:spPr>
          <a:xfrm>
            <a:off x="8588281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>
            <p:custDataLst>
              <p:tags r:id="rId18"/>
            </p:custDataLst>
          </p:nvPr>
        </p:nvSpPr>
        <p:spPr>
          <a:xfrm>
            <a:off x="8255983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>
            <p:custDataLst>
              <p:tags r:id="rId19"/>
            </p:custDataLst>
          </p:nvPr>
        </p:nvSpPr>
        <p:spPr>
          <a:xfrm flipV="1">
            <a:off x="8922233" y="6267450"/>
            <a:ext cx="685038" cy="59055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>
            <p:custDataLst>
              <p:tags r:id="rId20"/>
            </p:custDataLst>
          </p:nvPr>
        </p:nvSpPr>
        <p:spPr>
          <a:xfrm>
            <a:off x="9252846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>
            <p:custDataLst>
              <p:tags r:id="rId21"/>
            </p:custDataLst>
          </p:nvPr>
        </p:nvSpPr>
        <p:spPr>
          <a:xfrm>
            <a:off x="8919187" y="567690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>
            <p:custDataLst>
              <p:tags r:id="rId22"/>
            </p:custDataLst>
          </p:nvPr>
        </p:nvSpPr>
        <p:spPr>
          <a:xfrm flipV="1">
            <a:off x="8587616" y="568452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>
            <p:custDataLst>
              <p:tags r:id="rId23"/>
            </p:custDataLst>
          </p:nvPr>
        </p:nvSpPr>
        <p:spPr>
          <a:xfrm>
            <a:off x="8583073" y="509397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>
            <p:custDataLst>
              <p:tags r:id="rId24"/>
            </p:custDataLst>
          </p:nvPr>
        </p:nvSpPr>
        <p:spPr>
          <a:xfrm flipV="1">
            <a:off x="7913280" y="5690476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63" name="等腰三角形 62"/>
          <p:cNvSpPr/>
          <p:nvPr>
            <p:custDataLst>
              <p:tags r:id="rId25"/>
            </p:custDataLst>
          </p:nvPr>
        </p:nvSpPr>
        <p:spPr>
          <a:xfrm>
            <a:off x="7910446" y="5100248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>
            <p:custDataLst>
              <p:tags r:id="rId26"/>
            </p:custDataLst>
          </p:nvPr>
        </p:nvSpPr>
        <p:spPr>
          <a:xfrm flipV="1">
            <a:off x="8241676" y="511611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65" name="等腰三角形 64"/>
          <p:cNvSpPr/>
          <p:nvPr>
            <p:custDataLst>
              <p:tags r:id="rId27"/>
            </p:custDataLst>
          </p:nvPr>
        </p:nvSpPr>
        <p:spPr>
          <a:xfrm>
            <a:off x="8244057" y="4527082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>
            <p:custDataLst>
              <p:tags r:id="rId28"/>
            </p:custDataLst>
          </p:nvPr>
        </p:nvSpPr>
        <p:spPr>
          <a:xfrm flipV="1">
            <a:off x="8578694" y="452982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/>
          <p:cNvSpPr/>
          <p:nvPr>
            <p:custDataLst>
              <p:tags r:id="rId29"/>
            </p:custDataLst>
          </p:nvPr>
        </p:nvSpPr>
        <p:spPr>
          <a:xfrm>
            <a:off x="7218860" y="-12427"/>
            <a:ext cx="4973140" cy="4533554"/>
          </a:xfrm>
          <a:custGeom>
            <a:avLst/>
            <a:gdLst>
              <a:gd name="connsiteX0" fmla="*/ 2629462 w 4973140"/>
              <a:gd name="connsiteY0" fmla="*/ 0 h 4533554"/>
              <a:gd name="connsiteX1" fmla="*/ 3492230 w 4973140"/>
              <a:gd name="connsiteY1" fmla="*/ 0 h 4533554"/>
              <a:gd name="connsiteX2" fmla="*/ 4973140 w 4973140"/>
              <a:gd name="connsiteY2" fmla="*/ 2553293 h 4533554"/>
              <a:gd name="connsiteX3" fmla="*/ 4973140 w 4973140"/>
              <a:gd name="connsiteY3" fmla="*/ 4533554 h 4533554"/>
              <a:gd name="connsiteX4" fmla="*/ 0 w 4973140"/>
              <a:gd name="connsiteY4" fmla="*/ 4533554 h 453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3140" h="4533554">
                <a:moveTo>
                  <a:pt x="2629462" y="0"/>
                </a:moveTo>
                <a:lnTo>
                  <a:pt x="3492230" y="0"/>
                </a:lnTo>
                <a:lnTo>
                  <a:pt x="4973140" y="2553293"/>
                </a:lnTo>
                <a:lnTo>
                  <a:pt x="4973140" y="4533554"/>
                </a:lnTo>
                <a:lnTo>
                  <a:pt x="0" y="45335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>
            <p:custDataLst>
              <p:tags r:id="rId30"/>
            </p:custDataLst>
          </p:nvPr>
        </p:nvSpPr>
        <p:spPr>
          <a:xfrm>
            <a:off x="8586998" y="394135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>
            <p:custDataLst>
              <p:tags r:id="rId31"/>
            </p:custDataLst>
          </p:nvPr>
        </p:nvSpPr>
        <p:spPr>
          <a:xfrm flipV="1">
            <a:off x="8620825" y="3436558"/>
            <a:ext cx="1272515" cy="109699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70" name="等腰三角形 69"/>
          <p:cNvSpPr/>
          <p:nvPr>
            <p:custDataLst>
              <p:tags r:id="rId32"/>
            </p:custDataLst>
          </p:nvPr>
        </p:nvSpPr>
        <p:spPr>
          <a:xfrm>
            <a:off x="9208302" y="2853084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/>
          <p:cNvSpPr/>
          <p:nvPr>
            <p:custDataLst>
              <p:tags r:id="rId33"/>
            </p:custDataLst>
          </p:nvPr>
        </p:nvSpPr>
        <p:spPr>
          <a:xfrm flipV="1">
            <a:off x="10706723" y="-12427"/>
            <a:ext cx="1490040" cy="2569033"/>
          </a:xfrm>
          <a:custGeom>
            <a:avLst/>
            <a:gdLst>
              <a:gd name="connsiteX0" fmla="*/ 0 w 1490040"/>
              <a:gd name="connsiteY0" fmla="*/ 2569033 h 2569033"/>
              <a:gd name="connsiteX1" fmla="*/ 1490040 w 1490040"/>
              <a:gd name="connsiteY1" fmla="*/ 2569033 h 2569033"/>
              <a:gd name="connsiteX2" fmla="*/ 1490040 w 1490040"/>
              <a:gd name="connsiteY2" fmla="*/ 0 h 256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040" h="2569033">
                <a:moveTo>
                  <a:pt x="0" y="2569033"/>
                </a:moveTo>
                <a:lnTo>
                  <a:pt x="1490040" y="2569033"/>
                </a:lnTo>
                <a:lnTo>
                  <a:pt x="14900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/>
          <p:cNvSpPr/>
          <p:nvPr>
            <p:custDataLst>
              <p:tags r:id="rId34"/>
            </p:custDataLst>
          </p:nvPr>
        </p:nvSpPr>
        <p:spPr>
          <a:xfrm flipV="1">
            <a:off x="11592200" y="4523679"/>
            <a:ext cx="596274" cy="1028058"/>
          </a:xfrm>
          <a:custGeom>
            <a:avLst/>
            <a:gdLst>
              <a:gd name="connsiteX0" fmla="*/ 0 w 596274"/>
              <a:gd name="connsiteY0" fmla="*/ 1028058 h 1028058"/>
              <a:gd name="connsiteX1" fmla="*/ 596274 w 596274"/>
              <a:gd name="connsiteY1" fmla="*/ 1028058 h 1028058"/>
              <a:gd name="connsiteX2" fmla="*/ 596274 w 596274"/>
              <a:gd name="connsiteY2" fmla="*/ 0 h 10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274" h="1028058">
                <a:moveTo>
                  <a:pt x="0" y="1028058"/>
                </a:moveTo>
                <a:lnTo>
                  <a:pt x="596274" y="1028058"/>
                </a:lnTo>
                <a:lnTo>
                  <a:pt x="5962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>
            <p:custDataLst>
              <p:tags r:id="rId35"/>
            </p:custDataLst>
          </p:nvPr>
        </p:nvSpPr>
        <p:spPr>
          <a:xfrm>
            <a:off x="11017611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>
            <p:custDataLst>
              <p:tags r:id="rId36"/>
            </p:custDataLst>
          </p:nvPr>
        </p:nvSpPr>
        <p:spPr>
          <a:xfrm flipV="1">
            <a:off x="11355274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>
            <p:custDataLst>
              <p:tags r:id="rId37"/>
            </p:custDataLst>
          </p:nvPr>
        </p:nvSpPr>
        <p:spPr>
          <a:xfrm>
            <a:off x="11695412" y="6267450"/>
            <a:ext cx="493062" cy="590550"/>
          </a:xfrm>
          <a:custGeom>
            <a:avLst/>
            <a:gdLst>
              <a:gd name="connsiteX0" fmla="*/ 342519 w 493062"/>
              <a:gd name="connsiteY0" fmla="*/ 0 h 590550"/>
              <a:gd name="connsiteX1" fmla="*/ 493062 w 493062"/>
              <a:gd name="connsiteY1" fmla="*/ 259557 h 590550"/>
              <a:gd name="connsiteX2" fmla="*/ 493062 w 493062"/>
              <a:gd name="connsiteY2" fmla="*/ 590550 h 590550"/>
              <a:gd name="connsiteX3" fmla="*/ 0 w 493062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062" h="590550">
                <a:moveTo>
                  <a:pt x="342519" y="0"/>
                </a:moveTo>
                <a:lnTo>
                  <a:pt x="493062" y="259557"/>
                </a:lnTo>
                <a:lnTo>
                  <a:pt x="493062" y="590550"/>
                </a:lnTo>
                <a:lnTo>
                  <a:pt x="0" y="5905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>
            <p:custDataLst>
              <p:tags r:id="rId38"/>
            </p:custDataLst>
          </p:nvPr>
        </p:nvSpPr>
        <p:spPr>
          <a:xfrm>
            <a:off x="11352228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>
            <p:custDataLst>
              <p:tags r:id="rId39"/>
            </p:custDataLst>
          </p:nvPr>
        </p:nvGrpSpPr>
        <p:grpSpPr>
          <a:xfrm>
            <a:off x="10662730" y="276128"/>
            <a:ext cx="1063929" cy="351879"/>
            <a:chOff x="3021012" y="8350250"/>
            <a:chExt cx="5092701" cy="1684338"/>
          </a:xfrm>
          <a:solidFill>
            <a:schemeClr val="bg1">
              <a:lumMod val="95000"/>
              <a:alpha val="20000"/>
            </a:schemeClr>
          </a:solidFill>
        </p:grpSpPr>
        <p:sp>
          <p:nvSpPr>
            <p:cNvPr id="78" name="Rectangle 5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5016500" y="8580438"/>
              <a:ext cx="295275" cy="1085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9" name="Freeform 6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438775" y="8856663"/>
              <a:ext cx="831850" cy="823913"/>
            </a:xfrm>
            <a:custGeom>
              <a:avLst/>
              <a:gdLst>
                <a:gd name="T0" fmla="*/ 197 w 387"/>
                <a:gd name="T1" fmla="*/ 0 h 383"/>
                <a:gd name="T2" fmla="*/ 331 w 387"/>
                <a:gd name="T3" fmla="*/ 57 h 383"/>
                <a:gd name="T4" fmla="*/ 387 w 387"/>
                <a:gd name="T5" fmla="*/ 192 h 383"/>
                <a:gd name="T6" fmla="*/ 330 w 387"/>
                <a:gd name="T7" fmla="*/ 327 h 383"/>
                <a:gd name="T8" fmla="*/ 194 w 387"/>
                <a:gd name="T9" fmla="*/ 383 h 383"/>
                <a:gd name="T10" fmla="*/ 57 w 387"/>
                <a:gd name="T11" fmla="*/ 327 h 383"/>
                <a:gd name="T12" fmla="*/ 0 w 387"/>
                <a:gd name="T13" fmla="*/ 192 h 383"/>
                <a:gd name="T14" fmla="*/ 57 w 387"/>
                <a:gd name="T15" fmla="*/ 56 h 383"/>
                <a:gd name="T16" fmla="*/ 197 w 387"/>
                <a:gd name="T17" fmla="*/ 0 h 383"/>
                <a:gd name="T18" fmla="*/ 193 w 387"/>
                <a:gd name="T19" fmla="*/ 137 h 383"/>
                <a:gd name="T20" fmla="*/ 156 w 387"/>
                <a:gd name="T21" fmla="*/ 153 h 383"/>
                <a:gd name="T22" fmla="*/ 140 w 387"/>
                <a:gd name="T23" fmla="*/ 192 h 383"/>
                <a:gd name="T24" fmla="*/ 156 w 387"/>
                <a:gd name="T25" fmla="*/ 231 h 383"/>
                <a:gd name="T26" fmla="*/ 193 w 387"/>
                <a:gd name="T27" fmla="*/ 247 h 383"/>
                <a:gd name="T28" fmla="*/ 231 w 387"/>
                <a:gd name="T29" fmla="*/ 231 h 383"/>
                <a:gd name="T30" fmla="*/ 247 w 387"/>
                <a:gd name="T31" fmla="*/ 192 h 383"/>
                <a:gd name="T32" fmla="*/ 231 w 387"/>
                <a:gd name="T33" fmla="*/ 153 h 383"/>
                <a:gd name="T34" fmla="*/ 193 w 387"/>
                <a:gd name="T35" fmla="*/ 1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7" h="383">
                  <a:moveTo>
                    <a:pt x="197" y="0"/>
                  </a:moveTo>
                  <a:cubicBezTo>
                    <a:pt x="249" y="0"/>
                    <a:pt x="294" y="19"/>
                    <a:pt x="331" y="57"/>
                  </a:cubicBezTo>
                  <a:cubicBezTo>
                    <a:pt x="368" y="94"/>
                    <a:pt x="387" y="139"/>
                    <a:pt x="387" y="192"/>
                  </a:cubicBezTo>
                  <a:cubicBezTo>
                    <a:pt x="387" y="245"/>
                    <a:pt x="368" y="290"/>
                    <a:pt x="330" y="327"/>
                  </a:cubicBezTo>
                  <a:cubicBezTo>
                    <a:pt x="293" y="365"/>
                    <a:pt x="247" y="383"/>
                    <a:pt x="194" y="383"/>
                  </a:cubicBezTo>
                  <a:cubicBezTo>
                    <a:pt x="140" y="383"/>
                    <a:pt x="95" y="365"/>
                    <a:pt x="57" y="327"/>
                  </a:cubicBezTo>
                  <a:cubicBezTo>
                    <a:pt x="19" y="290"/>
                    <a:pt x="0" y="244"/>
                    <a:pt x="0" y="192"/>
                  </a:cubicBezTo>
                  <a:cubicBezTo>
                    <a:pt x="0" y="138"/>
                    <a:pt x="19" y="92"/>
                    <a:pt x="57" y="56"/>
                  </a:cubicBezTo>
                  <a:cubicBezTo>
                    <a:pt x="95" y="19"/>
                    <a:pt x="141" y="0"/>
                    <a:pt x="197" y="0"/>
                  </a:cubicBezTo>
                  <a:close/>
                  <a:moveTo>
                    <a:pt x="193" y="137"/>
                  </a:moveTo>
                  <a:cubicBezTo>
                    <a:pt x="178" y="137"/>
                    <a:pt x="166" y="142"/>
                    <a:pt x="156" y="153"/>
                  </a:cubicBezTo>
                  <a:cubicBezTo>
                    <a:pt x="145" y="163"/>
                    <a:pt x="140" y="176"/>
                    <a:pt x="140" y="192"/>
                  </a:cubicBezTo>
                  <a:cubicBezTo>
                    <a:pt x="140" y="207"/>
                    <a:pt x="145" y="220"/>
                    <a:pt x="156" y="231"/>
                  </a:cubicBezTo>
                  <a:cubicBezTo>
                    <a:pt x="166" y="242"/>
                    <a:pt x="179" y="247"/>
                    <a:pt x="193" y="247"/>
                  </a:cubicBezTo>
                  <a:cubicBezTo>
                    <a:pt x="208" y="247"/>
                    <a:pt x="221" y="242"/>
                    <a:pt x="231" y="231"/>
                  </a:cubicBezTo>
                  <a:cubicBezTo>
                    <a:pt x="241" y="220"/>
                    <a:pt x="247" y="207"/>
                    <a:pt x="247" y="192"/>
                  </a:cubicBezTo>
                  <a:cubicBezTo>
                    <a:pt x="247" y="176"/>
                    <a:pt x="242" y="163"/>
                    <a:pt x="231" y="153"/>
                  </a:cubicBezTo>
                  <a:cubicBezTo>
                    <a:pt x="221" y="142"/>
                    <a:pt x="208" y="137"/>
                    <a:pt x="193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0" name="Freeform 7"/>
            <p:cNvSpPr/>
            <p:nvPr>
              <p:custDataLst>
                <p:tags r:id="rId42"/>
              </p:custDataLst>
            </p:nvPr>
          </p:nvSpPr>
          <p:spPr bwMode="auto">
            <a:xfrm>
              <a:off x="6350000" y="8856663"/>
              <a:ext cx="804863" cy="1177925"/>
            </a:xfrm>
            <a:custGeom>
              <a:avLst/>
              <a:gdLst>
                <a:gd name="T0" fmla="*/ 217 w 375"/>
                <a:gd name="T1" fmla="*/ 224 h 547"/>
                <a:gd name="T2" fmla="*/ 217 w 375"/>
                <a:gd name="T3" fmla="*/ 351 h 547"/>
                <a:gd name="T4" fmla="*/ 160 w 375"/>
                <a:gd name="T5" fmla="*/ 362 h 547"/>
                <a:gd name="T6" fmla="*/ 47 w 375"/>
                <a:gd name="T7" fmla="*/ 311 h 547"/>
                <a:gd name="T8" fmla="*/ 0 w 375"/>
                <a:gd name="T9" fmla="*/ 188 h 547"/>
                <a:gd name="T10" fmla="*/ 56 w 375"/>
                <a:gd name="T11" fmla="*/ 55 h 547"/>
                <a:gd name="T12" fmla="*/ 193 w 375"/>
                <a:gd name="T13" fmla="*/ 0 h 547"/>
                <a:gd name="T14" fmla="*/ 276 w 375"/>
                <a:gd name="T15" fmla="*/ 18 h 547"/>
                <a:gd name="T16" fmla="*/ 338 w 375"/>
                <a:gd name="T17" fmla="*/ 64 h 547"/>
                <a:gd name="T18" fmla="*/ 375 w 375"/>
                <a:gd name="T19" fmla="*/ 204 h 547"/>
                <a:gd name="T20" fmla="*/ 375 w 375"/>
                <a:gd name="T21" fmla="*/ 326 h 547"/>
                <a:gd name="T22" fmla="*/ 319 w 375"/>
                <a:gd name="T23" fmla="*/ 485 h 547"/>
                <a:gd name="T24" fmla="*/ 174 w 375"/>
                <a:gd name="T25" fmla="*/ 547 h 547"/>
                <a:gd name="T26" fmla="*/ 105 w 375"/>
                <a:gd name="T27" fmla="*/ 533 h 547"/>
                <a:gd name="T28" fmla="*/ 105 w 375"/>
                <a:gd name="T29" fmla="*/ 408 h 547"/>
                <a:gd name="T30" fmla="*/ 159 w 375"/>
                <a:gd name="T31" fmla="*/ 423 h 547"/>
                <a:gd name="T32" fmla="*/ 217 w 375"/>
                <a:gd name="T33" fmla="*/ 398 h 547"/>
                <a:gd name="T34" fmla="*/ 237 w 375"/>
                <a:gd name="T35" fmla="*/ 328 h 547"/>
                <a:gd name="T36" fmla="*/ 237 w 375"/>
                <a:gd name="T37" fmla="*/ 189 h 547"/>
                <a:gd name="T38" fmla="*/ 190 w 375"/>
                <a:gd name="T39" fmla="*/ 131 h 547"/>
                <a:gd name="T40" fmla="*/ 155 w 375"/>
                <a:gd name="T41" fmla="*/ 147 h 547"/>
                <a:gd name="T42" fmla="*/ 140 w 375"/>
                <a:gd name="T43" fmla="*/ 182 h 547"/>
                <a:gd name="T44" fmla="*/ 155 w 375"/>
                <a:gd name="T45" fmla="*/ 217 h 547"/>
                <a:gd name="T46" fmla="*/ 190 w 375"/>
                <a:gd name="T47" fmla="*/ 231 h 547"/>
                <a:gd name="T48" fmla="*/ 217 w 375"/>
                <a:gd name="T49" fmla="*/ 224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5" h="547">
                  <a:moveTo>
                    <a:pt x="217" y="224"/>
                  </a:moveTo>
                  <a:cubicBezTo>
                    <a:pt x="217" y="351"/>
                    <a:pt x="217" y="351"/>
                    <a:pt x="217" y="351"/>
                  </a:cubicBezTo>
                  <a:cubicBezTo>
                    <a:pt x="197" y="358"/>
                    <a:pt x="178" y="362"/>
                    <a:pt x="160" y="362"/>
                  </a:cubicBezTo>
                  <a:cubicBezTo>
                    <a:pt x="115" y="362"/>
                    <a:pt x="77" y="345"/>
                    <a:pt x="47" y="311"/>
                  </a:cubicBezTo>
                  <a:cubicBezTo>
                    <a:pt x="16" y="278"/>
                    <a:pt x="0" y="237"/>
                    <a:pt x="0" y="188"/>
                  </a:cubicBezTo>
                  <a:cubicBezTo>
                    <a:pt x="0" y="135"/>
                    <a:pt x="19" y="91"/>
                    <a:pt x="56" y="55"/>
                  </a:cubicBezTo>
                  <a:cubicBezTo>
                    <a:pt x="93" y="18"/>
                    <a:pt x="139" y="0"/>
                    <a:pt x="193" y="0"/>
                  </a:cubicBezTo>
                  <a:cubicBezTo>
                    <a:pt x="222" y="0"/>
                    <a:pt x="249" y="6"/>
                    <a:pt x="276" y="18"/>
                  </a:cubicBezTo>
                  <a:cubicBezTo>
                    <a:pt x="302" y="29"/>
                    <a:pt x="323" y="45"/>
                    <a:pt x="338" y="64"/>
                  </a:cubicBezTo>
                  <a:cubicBezTo>
                    <a:pt x="363" y="96"/>
                    <a:pt x="375" y="143"/>
                    <a:pt x="375" y="204"/>
                  </a:cubicBezTo>
                  <a:cubicBezTo>
                    <a:pt x="375" y="326"/>
                    <a:pt x="375" y="326"/>
                    <a:pt x="375" y="326"/>
                  </a:cubicBezTo>
                  <a:cubicBezTo>
                    <a:pt x="375" y="391"/>
                    <a:pt x="357" y="445"/>
                    <a:pt x="319" y="485"/>
                  </a:cubicBezTo>
                  <a:cubicBezTo>
                    <a:pt x="282" y="526"/>
                    <a:pt x="233" y="547"/>
                    <a:pt x="174" y="547"/>
                  </a:cubicBezTo>
                  <a:cubicBezTo>
                    <a:pt x="155" y="547"/>
                    <a:pt x="132" y="542"/>
                    <a:pt x="105" y="533"/>
                  </a:cubicBezTo>
                  <a:cubicBezTo>
                    <a:pt x="105" y="408"/>
                    <a:pt x="105" y="408"/>
                    <a:pt x="105" y="408"/>
                  </a:cubicBezTo>
                  <a:cubicBezTo>
                    <a:pt x="123" y="418"/>
                    <a:pt x="141" y="423"/>
                    <a:pt x="159" y="423"/>
                  </a:cubicBezTo>
                  <a:cubicBezTo>
                    <a:pt x="184" y="423"/>
                    <a:pt x="203" y="414"/>
                    <a:pt x="217" y="398"/>
                  </a:cubicBezTo>
                  <a:cubicBezTo>
                    <a:pt x="230" y="382"/>
                    <a:pt x="237" y="358"/>
                    <a:pt x="237" y="328"/>
                  </a:cubicBezTo>
                  <a:cubicBezTo>
                    <a:pt x="237" y="189"/>
                    <a:pt x="237" y="189"/>
                    <a:pt x="237" y="189"/>
                  </a:cubicBezTo>
                  <a:cubicBezTo>
                    <a:pt x="237" y="151"/>
                    <a:pt x="222" y="131"/>
                    <a:pt x="190" y="131"/>
                  </a:cubicBezTo>
                  <a:cubicBezTo>
                    <a:pt x="177" y="131"/>
                    <a:pt x="165" y="137"/>
                    <a:pt x="155" y="147"/>
                  </a:cubicBezTo>
                  <a:cubicBezTo>
                    <a:pt x="145" y="157"/>
                    <a:pt x="140" y="169"/>
                    <a:pt x="140" y="182"/>
                  </a:cubicBezTo>
                  <a:cubicBezTo>
                    <a:pt x="140" y="196"/>
                    <a:pt x="145" y="208"/>
                    <a:pt x="155" y="217"/>
                  </a:cubicBezTo>
                  <a:cubicBezTo>
                    <a:pt x="164" y="226"/>
                    <a:pt x="176" y="231"/>
                    <a:pt x="190" y="231"/>
                  </a:cubicBezTo>
                  <a:cubicBezTo>
                    <a:pt x="199" y="231"/>
                    <a:pt x="208" y="229"/>
                    <a:pt x="217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1" name="Freeform 8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7281863" y="8856663"/>
              <a:ext cx="831850" cy="823913"/>
            </a:xfrm>
            <a:custGeom>
              <a:avLst/>
              <a:gdLst>
                <a:gd name="T0" fmla="*/ 197 w 387"/>
                <a:gd name="T1" fmla="*/ 0 h 383"/>
                <a:gd name="T2" fmla="*/ 331 w 387"/>
                <a:gd name="T3" fmla="*/ 57 h 383"/>
                <a:gd name="T4" fmla="*/ 387 w 387"/>
                <a:gd name="T5" fmla="*/ 192 h 383"/>
                <a:gd name="T6" fmla="*/ 330 w 387"/>
                <a:gd name="T7" fmla="*/ 327 h 383"/>
                <a:gd name="T8" fmla="*/ 194 w 387"/>
                <a:gd name="T9" fmla="*/ 383 h 383"/>
                <a:gd name="T10" fmla="*/ 57 w 387"/>
                <a:gd name="T11" fmla="*/ 327 h 383"/>
                <a:gd name="T12" fmla="*/ 0 w 387"/>
                <a:gd name="T13" fmla="*/ 192 h 383"/>
                <a:gd name="T14" fmla="*/ 57 w 387"/>
                <a:gd name="T15" fmla="*/ 56 h 383"/>
                <a:gd name="T16" fmla="*/ 197 w 387"/>
                <a:gd name="T17" fmla="*/ 0 h 383"/>
                <a:gd name="T18" fmla="*/ 193 w 387"/>
                <a:gd name="T19" fmla="*/ 137 h 383"/>
                <a:gd name="T20" fmla="*/ 156 w 387"/>
                <a:gd name="T21" fmla="*/ 153 h 383"/>
                <a:gd name="T22" fmla="*/ 140 w 387"/>
                <a:gd name="T23" fmla="*/ 192 h 383"/>
                <a:gd name="T24" fmla="*/ 156 w 387"/>
                <a:gd name="T25" fmla="*/ 231 h 383"/>
                <a:gd name="T26" fmla="*/ 193 w 387"/>
                <a:gd name="T27" fmla="*/ 247 h 383"/>
                <a:gd name="T28" fmla="*/ 231 w 387"/>
                <a:gd name="T29" fmla="*/ 231 h 383"/>
                <a:gd name="T30" fmla="*/ 247 w 387"/>
                <a:gd name="T31" fmla="*/ 192 h 383"/>
                <a:gd name="T32" fmla="*/ 231 w 387"/>
                <a:gd name="T33" fmla="*/ 153 h 383"/>
                <a:gd name="T34" fmla="*/ 193 w 387"/>
                <a:gd name="T35" fmla="*/ 1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7" h="383">
                  <a:moveTo>
                    <a:pt x="197" y="0"/>
                  </a:moveTo>
                  <a:cubicBezTo>
                    <a:pt x="249" y="0"/>
                    <a:pt x="294" y="19"/>
                    <a:pt x="331" y="57"/>
                  </a:cubicBezTo>
                  <a:cubicBezTo>
                    <a:pt x="368" y="94"/>
                    <a:pt x="387" y="139"/>
                    <a:pt x="387" y="192"/>
                  </a:cubicBezTo>
                  <a:cubicBezTo>
                    <a:pt x="387" y="245"/>
                    <a:pt x="368" y="290"/>
                    <a:pt x="330" y="327"/>
                  </a:cubicBezTo>
                  <a:cubicBezTo>
                    <a:pt x="293" y="365"/>
                    <a:pt x="247" y="383"/>
                    <a:pt x="194" y="383"/>
                  </a:cubicBezTo>
                  <a:cubicBezTo>
                    <a:pt x="140" y="383"/>
                    <a:pt x="95" y="365"/>
                    <a:pt x="57" y="327"/>
                  </a:cubicBezTo>
                  <a:cubicBezTo>
                    <a:pt x="19" y="290"/>
                    <a:pt x="0" y="244"/>
                    <a:pt x="0" y="192"/>
                  </a:cubicBezTo>
                  <a:cubicBezTo>
                    <a:pt x="0" y="138"/>
                    <a:pt x="19" y="92"/>
                    <a:pt x="57" y="56"/>
                  </a:cubicBezTo>
                  <a:cubicBezTo>
                    <a:pt x="95" y="19"/>
                    <a:pt x="141" y="0"/>
                    <a:pt x="197" y="0"/>
                  </a:cubicBezTo>
                  <a:close/>
                  <a:moveTo>
                    <a:pt x="193" y="137"/>
                  </a:moveTo>
                  <a:cubicBezTo>
                    <a:pt x="178" y="137"/>
                    <a:pt x="166" y="142"/>
                    <a:pt x="156" y="153"/>
                  </a:cubicBezTo>
                  <a:cubicBezTo>
                    <a:pt x="145" y="163"/>
                    <a:pt x="140" y="176"/>
                    <a:pt x="140" y="192"/>
                  </a:cubicBezTo>
                  <a:cubicBezTo>
                    <a:pt x="140" y="207"/>
                    <a:pt x="145" y="220"/>
                    <a:pt x="156" y="231"/>
                  </a:cubicBezTo>
                  <a:cubicBezTo>
                    <a:pt x="166" y="242"/>
                    <a:pt x="179" y="247"/>
                    <a:pt x="193" y="247"/>
                  </a:cubicBezTo>
                  <a:cubicBezTo>
                    <a:pt x="208" y="247"/>
                    <a:pt x="221" y="242"/>
                    <a:pt x="231" y="231"/>
                  </a:cubicBezTo>
                  <a:cubicBezTo>
                    <a:pt x="241" y="220"/>
                    <a:pt x="247" y="207"/>
                    <a:pt x="247" y="192"/>
                  </a:cubicBezTo>
                  <a:cubicBezTo>
                    <a:pt x="247" y="176"/>
                    <a:pt x="242" y="163"/>
                    <a:pt x="231" y="153"/>
                  </a:cubicBezTo>
                  <a:cubicBezTo>
                    <a:pt x="221" y="142"/>
                    <a:pt x="208" y="137"/>
                    <a:pt x="193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2" name="Freeform 9"/>
            <p:cNvSpPr/>
            <p:nvPr>
              <p:custDataLst>
                <p:tags r:id="rId44"/>
              </p:custDataLst>
            </p:nvPr>
          </p:nvSpPr>
          <p:spPr bwMode="auto">
            <a:xfrm>
              <a:off x="3630613" y="9069388"/>
              <a:ext cx="227013" cy="239713"/>
            </a:xfrm>
            <a:custGeom>
              <a:avLst/>
              <a:gdLst>
                <a:gd name="T0" fmla="*/ 53 w 106"/>
                <a:gd name="T1" fmla="*/ 0 h 111"/>
                <a:gd name="T2" fmla="*/ 15 w 106"/>
                <a:gd name="T3" fmla="*/ 16 h 111"/>
                <a:gd name="T4" fmla="*/ 0 w 106"/>
                <a:gd name="T5" fmla="*/ 55 h 111"/>
                <a:gd name="T6" fmla="*/ 16 w 106"/>
                <a:gd name="T7" fmla="*/ 94 h 111"/>
                <a:gd name="T8" fmla="*/ 53 w 106"/>
                <a:gd name="T9" fmla="*/ 111 h 111"/>
                <a:gd name="T10" fmla="*/ 91 w 106"/>
                <a:gd name="T11" fmla="*/ 94 h 111"/>
                <a:gd name="T12" fmla="*/ 106 w 106"/>
                <a:gd name="T13" fmla="*/ 55 h 111"/>
                <a:gd name="T14" fmla="*/ 91 w 106"/>
                <a:gd name="T15" fmla="*/ 16 h 111"/>
                <a:gd name="T16" fmla="*/ 53 w 106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11">
                  <a:moveTo>
                    <a:pt x="53" y="0"/>
                  </a:moveTo>
                  <a:cubicBezTo>
                    <a:pt x="38" y="0"/>
                    <a:pt x="26" y="5"/>
                    <a:pt x="15" y="16"/>
                  </a:cubicBezTo>
                  <a:cubicBezTo>
                    <a:pt x="5" y="27"/>
                    <a:pt x="0" y="40"/>
                    <a:pt x="0" y="55"/>
                  </a:cubicBezTo>
                  <a:cubicBezTo>
                    <a:pt x="0" y="71"/>
                    <a:pt x="5" y="84"/>
                    <a:pt x="16" y="94"/>
                  </a:cubicBezTo>
                  <a:cubicBezTo>
                    <a:pt x="26" y="105"/>
                    <a:pt x="38" y="111"/>
                    <a:pt x="53" y="111"/>
                  </a:cubicBezTo>
                  <a:cubicBezTo>
                    <a:pt x="68" y="111"/>
                    <a:pt x="80" y="105"/>
                    <a:pt x="91" y="94"/>
                  </a:cubicBezTo>
                  <a:cubicBezTo>
                    <a:pt x="101" y="84"/>
                    <a:pt x="106" y="71"/>
                    <a:pt x="106" y="55"/>
                  </a:cubicBezTo>
                  <a:cubicBezTo>
                    <a:pt x="106" y="40"/>
                    <a:pt x="101" y="27"/>
                    <a:pt x="91" y="16"/>
                  </a:cubicBezTo>
                  <a:cubicBezTo>
                    <a:pt x="81" y="5"/>
                    <a:pt x="68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3" name="Freeform 10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3021012" y="8350250"/>
              <a:ext cx="1447800" cy="1677988"/>
            </a:xfrm>
            <a:custGeom>
              <a:avLst/>
              <a:gdLst>
                <a:gd name="T0" fmla="*/ 337 w 674"/>
                <a:gd name="T1" fmla="*/ 0 h 779"/>
                <a:gd name="T2" fmla="*/ 0 w 674"/>
                <a:gd name="T3" fmla="*/ 195 h 779"/>
                <a:gd name="T4" fmla="*/ 0 w 674"/>
                <a:gd name="T5" fmla="*/ 584 h 779"/>
                <a:gd name="T6" fmla="*/ 337 w 674"/>
                <a:gd name="T7" fmla="*/ 779 h 779"/>
                <a:gd name="T8" fmla="*/ 674 w 674"/>
                <a:gd name="T9" fmla="*/ 584 h 779"/>
                <a:gd name="T10" fmla="*/ 674 w 674"/>
                <a:gd name="T11" fmla="*/ 195 h 779"/>
                <a:gd name="T12" fmla="*/ 337 w 674"/>
                <a:gd name="T13" fmla="*/ 0 h 779"/>
                <a:gd name="T14" fmla="*/ 474 w 674"/>
                <a:gd name="T15" fmla="*/ 525 h 779"/>
                <a:gd name="T16" fmla="*/ 337 w 674"/>
                <a:gd name="T17" fmla="*/ 581 h 779"/>
                <a:gd name="T18" fmla="*/ 200 w 674"/>
                <a:gd name="T19" fmla="*/ 525 h 779"/>
                <a:gd name="T20" fmla="*/ 144 w 674"/>
                <a:gd name="T21" fmla="*/ 389 h 779"/>
                <a:gd name="T22" fmla="*/ 200 w 674"/>
                <a:gd name="T23" fmla="*/ 253 h 779"/>
                <a:gd name="T24" fmla="*/ 341 w 674"/>
                <a:gd name="T25" fmla="*/ 198 h 779"/>
                <a:gd name="T26" fmla="*/ 475 w 674"/>
                <a:gd name="T27" fmla="*/ 254 h 779"/>
                <a:gd name="T28" fmla="*/ 531 w 674"/>
                <a:gd name="T29" fmla="*/ 389 h 779"/>
                <a:gd name="T30" fmla="*/ 474 w 674"/>
                <a:gd name="T31" fmla="*/ 525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4" h="779">
                  <a:moveTo>
                    <a:pt x="337" y="0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0" y="584"/>
                    <a:pt x="0" y="584"/>
                    <a:pt x="0" y="584"/>
                  </a:cubicBezTo>
                  <a:cubicBezTo>
                    <a:pt x="337" y="779"/>
                    <a:pt x="337" y="779"/>
                    <a:pt x="337" y="779"/>
                  </a:cubicBezTo>
                  <a:cubicBezTo>
                    <a:pt x="674" y="584"/>
                    <a:pt x="674" y="584"/>
                    <a:pt x="674" y="584"/>
                  </a:cubicBezTo>
                  <a:cubicBezTo>
                    <a:pt x="674" y="195"/>
                    <a:pt x="674" y="195"/>
                    <a:pt x="674" y="195"/>
                  </a:cubicBezTo>
                  <a:lnTo>
                    <a:pt x="337" y="0"/>
                  </a:lnTo>
                  <a:close/>
                  <a:moveTo>
                    <a:pt x="474" y="525"/>
                  </a:moveTo>
                  <a:cubicBezTo>
                    <a:pt x="436" y="562"/>
                    <a:pt x="391" y="581"/>
                    <a:pt x="337" y="581"/>
                  </a:cubicBezTo>
                  <a:cubicBezTo>
                    <a:pt x="284" y="581"/>
                    <a:pt x="238" y="562"/>
                    <a:pt x="200" y="525"/>
                  </a:cubicBezTo>
                  <a:cubicBezTo>
                    <a:pt x="163" y="487"/>
                    <a:pt x="144" y="442"/>
                    <a:pt x="144" y="389"/>
                  </a:cubicBezTo>
                  <a:cubicBezTo>
                    <a:pt x="144" y="335"/>
                    <a:pt x="163" y="290"/>
                    <a:pt x="200" y="253"/>
                  </a:cubicBezTo>
                  <a:cubicBezTo>
                    <a:pt x="238" y="216"/>
                    <a:pt x="285" y="198"/>
                    <a:pt x="341" y="198"/>
                  </a:cubicBezTo>
                  <a:cubicBezTo>
                    <a:pt x="393" y="198"/>
                    <a:pt x="438" y="216"/>
                    <a:pt x="475" y="254"/>
                  </a:cubicBezTo>
                  <a:cubicBezTo>
                    <a:pt x="512" y="292"/>
                    <a:pt x="531" y="336"/>
                    <a:pt x="531" y="389"/>
                  </a:cubicBezTo>
                  <a:cubicBezTo>
                    <a:pt x="531" y="442"/>
                    <a:pt x="512" y="487"/>
                    <a:pt x="474" y="5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6"/>
            </p:custDataLst>
          </p:nvPr>
        </p:nvSpPr>
        <p:spPr>
          <a:xfrm>
            <a:off x="795600" y="2234649"/>
            <a:ext cx="4627300" cy="2344542"/>
          </a:xfrm>
        </p:spPr>
        <p:txBody>
          <a:bodyPr anchor="b">
            <a:normAutofit/>
          </a:bodyPr>
          <a:lstStyle>
            <a:lvl1pPr algn="l">
              <a:defRPr sz="70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7"/>
            </p:custDataLst>
          </p:nvPr>
        </p:nvSpPr>
        <p:spPr>
          <a:xfrm>
            <a:off x="928885" y="4630108"/>
            <a:ext cx="2314187" cy="58200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3275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 flipH="1">
            <a:off x="0" y="-12427"/>
            <a:ext cx="6316647" cy="6870427"/>
            <a:chOff x="5880116" y="-12427"/>
            <a:chExt cx="6316647" cy="6870427"/>
          </a:xfrm>
        </p:grpSpPr>
        <p:sp>
          <p:nvSpPr>
            <p:cNvPr id="40" name="等腰三角形 39"/>
            <p:cNvSpPr/>
            <p:nvPr>
              <p:custDataLst>
                <p:tags r:id="rId4"/>
              </p:custDataLst>
            </p:nvPr>
          </p:nvSpPr>
          <p:spPr>
            <a:xfrm>
              <a:off x="5903686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>
              <p:custDataLst>
                <p:tags r:id="rId5"/>
              </p:custDataLst>
            </p:nvPr>
          </p:nvSpPr>
          <p:spPr>
            <a:xfrm flipV="1">
              <a:off x="6246205" y="6267450"/>
              <a:ext cx="685038" cy="5905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>
              <p:custDataLst>
                <p:tags r:id="rId6"/>
              </p:custDataLst>
            </p:nvPr>
          </p:nvSpPr>
          <p:spPr>
            <a:xfrm>
              <a:off x="6583077" y="626745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>
              <p:custDataLst>
                <p:tags r:id="rId7"/>
              </p:custDataLst>
            </p:nvPr>
          </p:nvSpPr>
          <p:spPr>
            <a:xfrm flipV="1">
              <a:off x="5880116" y="4513457"/>
              <a:ext cx="2719668" cy="23445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>
              <p:custDataLst>
                <p:tags r:id="rId8"/>
              </p:custDataLst>
            </p:nvPr>
          </p:nvSpPr>
          <p:spPr>
            <a:xfrm>
              <a:off x="7238709" y="626745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>
              <p:custDataLst>
                <p:tags r:id="rId9"/>
              </p:custDataLst>
            </p:nvPr>
          </p:nvSpPr>
          <p:spPr>
            <a:xfrm flipV="1">
              <a:off x="7581228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>
              <p:custDataLst>
                <p:tags r:id="rId10"/>
              </p:custDataLst>
            </p:nvPr>
          </p:nvSpPr>
          <p:spPr>
            <a:xfrm>
              <a:off x="7910480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>
              <p:custDataLst>
                <p:tags r:id="rId11"/>
              </p:custDataLst>
            </p:nvPr>
          </p:nvSpPr>
          <p:spPr>
            <a:xfrm>
              <a:off x="7578182" y="567690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>
              <p:custDataLst>
                <p:tags r:id="rId12"/>
              </p:custDataLst>
            </p:nvPr>
          </p:nvSpPr>
          <p:spPr>
            <a:xfrm flipV="1">
              <a:off x="8248143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>
              <p:custDataLst>
                <p:tags r:id="rId13"/>
              </p:custDataLst>
            </p:nvPr>
          </p:nvSpPr>
          <p:spPr>
            <a:xfrm>
              <a:off x="8588281" y="626745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>
              <p:custDataLst>
                <p:tags r:id="rId14"/>
              </p:custDataLst>
            </p:nvPr>
          </p:nvSpPr>
          <p:spPr>
            <a:xfrm>
              <a:off x="8255983" y="567690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>
              <p:custDataLst>
                <p:tags r:id="rId15"/>
              </p:custDataLst>
            </p:nvPr>
          </p:nvSpPr>
          <p:spPr>
            <a:xfrm flipV="1">
              <a:off x="8922233" y="6267450"/>
              <a:ext cx="685038" cy="590550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>
              <p:custDataLst>
                <p:tags r:id="rId16"/>
              </p:custDataLst>
            </p:nvPr>
          </p:nvSpPr>
          <p:spPr>
            <a:xfrm>
              <a:off x="9252846" y="626745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>
              <p:custDataLst>
                <p:tags r:id="rId17"/>
              </p:custDataLst>
            </p:nvPr>
          </p:nvSpPr>
          <p:spPr>
            <a:xfrm>
              <a:off x="8919187" y="567690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>
              <p:custDataLst>
                <p:tags r:id="rId18"/>
              </p:custDataLst>
            </p:nvPr>
          </p:nvSpPr>
          <p:spPr>
            <a:xfrm flipV="1">
              <a:off x="8587616" y="568452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>
              <p:custDataLst>
                <p:tags r:id="rId19"/>
              </p:custDataLst>
            </p:nvPr>
          </p:nvSpPr>
          <p:spPr>
            <a:xfrm>
              <a:off x="8583073" y="509397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>
              <p:custDataLst>
                <p:tags r:id="rId20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89" name="等腰三角形 88"/>
            <p:cNvSpPr/>
            <p:nvPr>
              <p:custDataLst>
                <p:tags r:id="rId21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>
              <p:custDataLst>
                <p:tags r:id="rId22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91" name="等腰三角形 90"/>
            <p:cNvSpPr/>
            <p:nvPr>
              <p:custDataLst>
                <p:tags r:id="rId23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>
              <p:custDataLst>
                <p:tags r:id="rId24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>
              <p:custDataLst>
                <p:tags r:id="rId25"/>
              </p:custDataLst>
            </p:nvPr>
          </p:nvSpPr>
          <p:spPr>
            <a:xfrm>
              <a:off x="7218860" y="-12427"/>
              <a:ext cx="4973140" cy="4533554"/>
            </a:xfrm>
            <a:custGeom>
              <a:avLst/>
              <a:gdLst>
                <a:gd name="connsiteX0" fmla="*/ 2629462 w 4973140"/>
                <a:gd name="connsiteY0" fmla="*/ 0 h 4533554"/>
                <a:gd name="connsiteX1" fmla="*/ 3492230 w 4973140"/>
                <a:gd name="connsiteY1" fmla="*/ 0 h 4533554"/>
                <a:gd name="connsiteX2" fmla="*/ 4973140 w 4973140"/>
                <a:gd name="connsiteY2" fmla="*/ 2553293 h 4533554"/>
                <a:gd name="connsiteX3" fmla="*/ 4973140 w 4973140"/>
                <a:gd name="connsiteY3" fmla="*/ 4533554 h 4533554"/>
                <a:gd name="connsiteX4" fmla="*/ 0 w 4973140"/>
                <a:gd name="connsiteY4" fmla="*/ 4533554 h 453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3140" h="4533554">
                  <a:moveTo>
                    <a:pt x="2629462" y="0"/>
                  </a:moveTo>
                  <a:lnTo>
                    <a:pt x="3492230" y="0"/>
                  </a:lnTo>
                  <a:lnTo>
                    <a:pt x="4973140" y="2553293"/>
                  </a:lnTo>
                  <a:lnTo>
                    <a:pt x="4973140" y="4533554"/>
                  </a:lnTo>
                  <a:lnTo>
                    <a:pt x="0" y="4533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>
              <p:custDataLst>
                <p:tags r:id="rId26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>
              <p:custDataLst>
                <p:tags r:id="rId27"/>
              </p:custDataLst>
            </p:nvPr>
          </p:nvSpPr>
          <p:spPr>
            <a:xfrm flipV="1">
              <a:off x="8620825" y="3436558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96" name="等腰三角形 95"/>
            <p:cNvSpPr/>
            <p:nvPr>
              <p:custDataLst>
                <p:tags r:id="rId28"/>
              </p:custDataLst>
            </p:nvPr>
          </p:nvSpPr>
          <p:spPr>
            <a:xfrm>
              <a:off x="9208302" y="2853084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/>
            <p:cNvSpPr/>
            <p:nvPr>
              <p:custDataLst>
                <p:tags r:id="rId29"/>
              </p:custDataLst>
            </p:nvPr>
          </p:nvSpPr>
          <p:spPr>
            <a:xfrm flipV="1">
              <a:off x="10706723" y="-12427"/>
              <a:ext cx="1490040" cy="2569033"/>
            </a:xfrm>
            <a:custGeom>
              <a:avLst/>
              <a:gdLst>
                <a:gd name="connsiteX0" fmla="*/ 0 w 1490040"/>
                <a:gd name="connsiteY0" fmla="*/ 2569033 h 2569033"/>
                <a:gd name="connsiteX1" fmla="*/ 1490040 w 1490040"/>
                <a:gd name="connsiteY1" fmla="*/ 2569033 h 2569033"/>
                <a:gd name="connsiteX2" fmla="*/ 1490040 w 1490040"/>
                <a:gd name="connsiteY2" fmla="*/ 0 h 256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040" h="2569033">
                  <a:moveTo>
                    <a:pt x="0" y="2569033"/>
                  </a:moveTo>
                  <a:lnTo>
                    <a:pt x="1490040" y="2569033"/>
                  </a:lnTo>
                  <a:lnTo>
                    <a:pt x="1490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/>
            <p:cNvSpPr/>
            <p:nvPr>
              <p:custDataLst>
                <p:tags r:id="rId30"/>
              </p:custDataLst>
            </p:nvPr>
          </p:nvSpPr>
          <p:spPr>
            <a:xfrm flipV="1">
              <a:off x="11592200" y="4523679"/>
              <a:ext cx="596274" cy="1028058"/>
            </a:xfrm>
            <a:custGeom>
              <a:avLst/>
              <a:gdLst>
                <a:gd name="connsiteX0" fmla="*/ 0 w 596274"/>
                <a:gd name="connsiteY0" fmla="*/ 1028058 h 1028058"/>
                <a:gd name="connsiteX1" fmla="*/ 596274 w 596274"/>
                <a:gd name="connsiteY1" fmla="*/ 1028058 h 1028058"/>
                <a:gd name="connsiteX2" fmla="*/ 596274 w 596274"/>
                <a:gd name="connsiteY2" fmla="*/ 0 h 10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274" h="1028058">
                  <a:moveTo>
                    <a:pt x="0" y="1028058"/>
                  </a:moveTo>
                  <a:lnTo>
                    <a:pt x="596274" y="1028058"/>
                  </a:lnTo>
                  <a:lnTo>
                    <a:pt x="596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>
              <p:custDataLst>
                <p:tags r:id="rId31"/>
              </p:custDataLst>
            </p:nvPr>
          </p:nvSpPr>
          <p:spPr>
            <a:xfrm>
              <a:off x="11017611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>
              <p:custDataLst>
                <p:tags r:id="rId32"/>
              </p:custDataLst>
            </p:nvPr>
          </p:nvSpPr>
          <p:spPr>
            <a:xfrm flipV="1">
              <a:off x="11355274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/>
            <p:cNvSpPr/>
            <p:nvPr>
              <p:custDataLst>
                <p:tags r:id="rId33"/>
              </p:custDataLst>
            </p:nvPr>
          </p:nvSpPr>
          <p:spPr>
            <a:xfrm>
              <a:off x="11695412" y="6267450"/>
              <a:ext cx="493062" cy="590550"/>
            </a:xfrm>
            <a:custGeom>
              <a:avLst/>
              <a:gdLst>
                <a:gd name="connsiteX0" fmla="*/ 342519 w 493062"/>
                <a:gd name="connsiteY0" fmla="*/ 0 h 590550"/>
                <a:gd name="connsiteX1" fmla="*/ 493062 w 493062"/>
                <a:gd name="connsiteY1" fmla="*/ 259557 h 590550"/>
                <a:gd name="connsiteX2" fmla="*/ 493062 w 493062"/>
                <a:gd name="connsiteY2" fmla="*/ 590550 h 590550"/>
                <a:gd name="connsiteX3" fmla="*/ 0 w 493062"/>
                <a:gd name="connsiteY3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062" h="590550">
                  <a:moveTo>
                    <a:pt x="342519" y="0"/>
                  </a:moveTo>
                  <a:lnTo>
                    <a:pt x="493062" y="259557"/>
                  </a:lnTo>
                  <a:lnTo>
                    <a:pt x="49306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>
              <p:custDataLst>
                <p:tags r:id="rId34"/>
              </p:custDataLst>
            </p:nvPr>
          </p:nvSpPr>
          <p:spPr>
            <a:xfrm>
              <a:off x="11352228" y="567690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0662730" y="276128"/>
              <a:ext cx="1063929" cy="351879"/>
              <a:chOff x="3021012" y="8350250"/>
              <a:chExt cx="5092701" cy="1684338"/>
            </a:xfrm>
            <a:solidFill>
              <a:schemeClr val="bg1">
                <a:lumMod val="95000"/>
                <a:alpha val="20000"/>
              </a:schemeClr>
            </a:solidFill>
          </p:grpSpPr>
          <p:sp>
            <p:nvSpPr>
              <p:cNvPr id="104" name="Rectangle 5"/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5016500" y="8580438"/>
                <a:ext cx="295275" cy="1085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5" name="Freeform 6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5438775" y="8856663"/>
                <a:ext cx="831850" cy="823913"/>
              </a:xfrm>
              <a:custGeom>
                <a:avLst/>
                <a:gdLst>
                  <a:gd name="T0" fmla="*/ 197 w 387"/>
                  <a:gd name="T1" fmla="*/ 0 h 383"/>
                  <a:gd name="T2" fmla="*/ 331 w 387"/>
                  <a:gd name="T3" fmla="*/ 57 h 383"/>
                  <a:gd name="T4" fmla="*/ 387 w 387"/>
                  <a:gd name="T5" fmla="*/ 192 h 383"/>
                  <a:gd name="T6" fmla="*/ 330 w 387"/>
                  <a:gd name="T7" fmla="*/ 327 h 383"/>
                  <a:gd name="T8" fmla="*/ 194 w 387"/>
                  <a:gd name="T9" fmla="*/ 383 h 383"/>
                  <a:gd name="T10" fmla="*/ 57 w 387"/>
                  <a:gd name="T11" fmla="*/ 327 h 383"/>
                  <a:gd name="T12" fmla="*/ 0 w 387"/>
                  <a:gd name="T13" fmla="*/ 192 h 383"/>
                  <a:gd name="T14" fmla="*/ 57 w 387"/>
                  <a:gd name="T15" fmla="*/ 56 h 383"/>
                  <a:gd name="T16" fmla="*/ 197 w 387"/>
                  <a:gd name="T17" fmla="*/ 0 h 383"/>
                  <a:gd name="T18" fmla="*/ 193 w 387"/>
                  <a:gd name="T19" fmla="*/ 137 h 383"/>
                  <a:gd name="T20" fmla="*/ 156 w 387"/>
                  <a:gd name="T21" fmla="*/ 153 h 383"/>
                  <a:gd name="T22" fmla="*/ 140 w 387"/>
                  <a:gd name="T23" fmla="*/ 192 h 383"/>
                  <a:gd name="T24" fmla="*/ 156 w 387"/>
                  <a:gd name="T25" fmla="*/ 231 h 383"/>
                  <a:gd name="T26" fmla="*/ 193 w 387"/>
                  <a:gd name="T27" fmla="*/ 247 h 383"/>
                  <a:gd name="T28" fmla="*/ 231 w 387"/>
                  <a:gd name="T29" fmla="*/ 231 h 383"/>
                  <a:gd name="T30" fmla="*/ 247 w 387"/>
                  <a:gd name="T31" fmla="*/ 192 h 383"/>
                  <a:gd name="T32" fmla="*/ 231 w 387"/>
                  <a:gd name="T33" fmla="*/ 153 h 383"/>
                  <a:gd name="T34" fmla="*/ 193 w 387"/>
                  <a:gd name="T35" fmla="*/ 1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7" h="383">
                    <a:moveTo>
                      <a:pt x="197" y="0"/>
                    </a:moveTo>
                    <a:cubicBezTo>
                      <a:pt x="249" y="0"/>
                      <a:pt x="294" y="19"/>
                      <a:pt x="331" y="57"/>
                    </a:cubicBezTo>
                    <a:cubicBezTo>
                      <a:pt x="368" y="94"/>
                      <a:pt x="387" y="139"/>
                      <a:pt x="387" y="192"/>
                    </a:cubicBezTo>
                    <a:cubicBezTo>
                      <a:pt x="387" y="245"/>
                      <a:pt x="368" y="290"/>
                      <a:pt x="330" y="327"/>
                    </a:cubicBezTo>
                    <a:cubicBezTo>
                      <a:pt x="293" y="365"/>
                      <a:pt x="247" y="383"/>
                      <a:pt x="194" y="383"/>
                    </a:cubicBezTo>
                    <a:cubicBezTo>
                      <a:pt x="140" y="383"/>
                      <a:pt x="95" y="365"/>
                      <a:pt x="57" y="327"/>
                    </a:cubicBezTo>
                    <a:cubicBezTo>
                      <a:pt x="19" y="290"/>
                      <a:pt x="0" y="244"/>
                      <a:pt x="0" y="192"/>
                    </a:cubicBezTo>
                    <a:cubicBezTo>
                      <a:pt x="0" y="138"/>
                      <a:pt x="19" y="92"/>
                      <a:pt x="57" y="56"/>
                    </a:cubicBezTo>
                    <a:cubicBezTo>
                      <a:pt x="95" y="19"/>
                      <a:pt x="141" y="0"/>
                      <a:pt x="197" y="0"/>
                    </a:cubicBezTo>
                    <a:close/>
                    <a:moveTo>
                      <a:pt x="193" y="137"/>
                    </a:moveTo>
                    <a:cubicBezTo>
                      <a:pt x="178" y="137"/>
                      <a:pt x="166" y="142"/>
                      <a:pt x="156" y="153"/>
                    </a:cubicBezTo>
                    <a:cubicBezTo>
                      <a:pt x="145" y="163"/>
                      <a:pt x="140" y="176"/>
                      <a:pt x="140" y="192"/>
                    </a:cubicBezTo>
                    <a:cubicBezTo>
                      <a:pt x="140" y="207"/>
                      <a:pt x="145" y="220"/>
                      <a:pt x="156" y="231"/>
                    </a:cubicBezTo>
                    <a:cubicBezTo>
                      <a:pt x="166" y="242"/>
                      <a:pt x="179" y="247"/>
                      <a:pt x="193" y="247"/>
                    </a:cubicBezTo>
                    <a:cubicBezTo>
                      <a:pt x="208" y="247"/>
                      <a:pt x="221" y="242"/>
                      <a:pt x="231" y="231"/>
                    </a:cubicBezTo>
                    <a:cubicBezTo>
                      <a:pt x="241" y="220"/>
                      <a:pt x="247" y="207"/>
                      <a:pt x="247" y="192"/>
                    </a:cubicBezTo>
                    <a:cubicBezTo>
                      <a:pt x="247" y="176"/>
                      <a:pt x="242" y="163"/>
                      <a:pt x="231" y="153"/>
                    </a:cubicBezTo>
                    <a:cubicBezTo>
                      <a:pt x="221" y="142"/>
                      <a:pt x="208" y="137"/>
                      <a:pt x="193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6" name="Freeform 7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6350000" y="8856663"/>
                <a:ext cx="804863" cy="1177925"/>
              </a:xfrm>
              <a:custGeom>
                <a:avLst/>
                <a:gdLst>
                  <a:gd name="T0" fmla="*/ 217 w 375"/>
                  <a:gd name="T1" fmla="*/ 224 h 547"/>
                  <a:gd name="T2" fmla="*/ 217 w 375"/>
                  <a:gd name="T3" fmla="*/ 351 h 547"/>
                  <a:gd name="T4" fmla="*/ 160 w 375"/>
                  <a:gd name="T5" fmla="*/ 362 h 547"/>
                  <a:gd name="T6" fmla="*/ 47 w 375"/>
                  <a:gd name="T7" fmla="*/ 311 h 547"/>
                  <a:gd name="T8" fmla="*/ 0 w 375"/>
                  <a:gd name="T9" fmla="*/ 188 h 547"/>
                  <a:gd name="T10" fmla="*/ 56 w 375"/>
                  <a:gd name="T11" fmla="*/ 55 h 547"/>
                  <a:gd name="T12" fmla="*/ 193 w 375"/>
                  <a:gd name="T13" fmla="*/ 0 h 547"/>
                  <a:gd name="T14" fmla="*/ 276 w 375"/>
                  <a:gd name="T15" fmla="*/ 18 h 547"/>
                  <a:gd name="T16" fmla="*/ 338 w 375"/>
                  <a:gd name="T17" fmla="*/ 64 h 547"/>
                  <a:gd name="T18" fmla="*/ 375 w 375"/>
                  <a:gd name="T19" fmla="*/ 204 h 547"/>
                  <a:gd name="T20" fmla="*/ 375 w 375"/>
                  <a:gd name="T21" fmla="*/ 326 h 547"/>
                  <a:gd name="T22" fmla="*/ 319 w 375"/>
                  <a:gd name="T23" fmla="*/ 485 h 547"/>
                  <a:gd name="T24" fmla="*/ 174 w 375"/>
                  <a:gd name="T25" fmla="*/ 547 h 547"/>
                  <a:gd name="T26" fmla="*/ 105 w 375"/>
                  <a:gd name="T27" fmla="*/ 533 h 547"/>
                  <a:gd name="T28" fmla="*/ 105 w 375"/>
                  <a:gd name="T29" fmla="*/ 408 h 547"/>
                  <a:gd name="T30" fmla="*/ 159 w 375"/>
                  <a:gd name="T31" fmla="*/ 423 h 547"/>
                  <a:gd name="T32" fmla="*/ 217 w 375"/>
                  <a:gd name="T33" fmla="*/ 398 h 547"/>
                  <a:gd name="T34" fmla="*/ 237 w 375"/>
                  <a:gd name="T35" fmla="*/ 328 h 547"/>
                  <a:gd name="T36" fmla="*/ 237 w 375"/>
                  <a:gd name="T37" fmla="*/ 189 h 547"/>
                  <a:gd name="T38" fmla="*/ 190 w 375"/>
                  <a:gd name="T39" fmla="*/ 131 h 547"/>
                  <a:gd name="T40" fmla="*/ 155 w 375"/>
                  <a:gd name="T41" fmla="*/ 147 h 547"/>
                  <a:gd name="T42" fmla="*/ 140 w 375"/>
                  <a:gd name="T43" fmla="*/ 182 h 547"/>
                  <a:gd name="T44" fmla="*/ 155 w 375"/>
                  <a:gd name="T45" fmla="*/ 217 h 547"/>
                  <a:gd name="T46" fmla="*/ 190 w 375"/>
                  <a:gd name="T47" fmla="*/ 231 h 547"/>
                  <a:gd name="T48" fmla="*/ 217 w 375"/>
                  <a:gd name="T49" fmla="*/ 224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5" h="547">
                    <a:moveTo>
                      <a:pt x="217" y="224"/>
                    </a:moveTo>
                    <a:cubicBezTo>
                      <a:pt x="217" y="351"/>
                      <a:pt x="217" y="351"/>
                      <a:pt x="217" y="351"/>
                    </a:cubicBezTo>
                    <a:cubicBezTo>
                      <a:pt x="197" y="358"/>
                      <a:pt x="178" y="362"/>
                      <a:pt x="160" y="362"/>
                    </a:cubicBezTo>
                    <a:cubicBezTo>
                      <a:pt x="115" y="362"/>
                      <a:pt x="77" y="345"/>
                      <a:pt x="47" y="311"/>
                    </a:cubicBezTo>
                    <a:cubicBezTo>
                      <a:pt x="16" y="278"/>
                      <a:pt x="0" y="237"/>
                      <a:pt x="0" y="188"/>
                    </a:cubicBezTo>
                    <a:cubicBezTo>
                      <a:pt x="0" y="135"/>
                      <a:pt x="19" y="91"/>
                      <a:pt x="56" y="55"/>
                    </a:cubicBezTo>
                    <a:cubicBezTo>
                      <a:pt x="93" y="18"/>
                      <a:pt x="139" y="0"/>
                      <a:pt x="193" y="0"/>
                    </a:cubicBezTo>
                    <a:cubicBezTo>
                      <a:pt x="222" y="0"/>
                      <a:pt x="249" y="6"/>
                      <a:pt x="276" y="18"/>
                    </a:cubicBezTo>
                    <a:cubicBezTo>
                      <a:pt x="302" y="29"/>
                      <a:pt x="323" y="45"/>
                      <a:pt x="338" y="64"/>
                    </a:cubicBezTo>
                    <a:cubicBezTo>
                      <a:pt x="363" y="96"/>
                      <a:pt x="375" y="143"/>
                      <a:pt x="375" y="204"/>
                    </a:cubicBezTo>
                    <a:cubicBezTo>
                      <a:pt x="375" y="326"/>
                      <a:pt x="375" y="326"/>
                      <a:pt x="375" y="326"/>
                    </a:cubicBezTo>
                    <a:cubicBezTo>
                      <a:pt x="375" y="391"/>
                      <a:pt x="357" y="445"/>
                      <a:pt x="319" y="485"/>
                    </a:cubicBezTo>
                    <a:cubicBezTo>
                      <a:pt x="282" y="526"/>
                      <a:pt x="233" y="547"/>
                      <a:pt x="174" y="547"/>
                    </a:cubicBezTo>
                    <a:cubicBezTo>
                      <a:pt x="155" y="547"/>
                      <a:pt x="132" y="542"/>
                      <a:pt x="105" y="533"/>
                    </a:cubicBezTo>
                    <a:cubicBezTo>
                      <a:pt x="105" y="408"/>
                      <a:pt x="105" y="408"/>
                      <a:pt x="105" y="408"/>
                    </a:cubicBezTo>
                    <a:cubicBezTo>
                      <a:pt x="123" y="418"/>
                      <a:pt x="141" y="423"/>
                      <a:pt x="159" y="423"/>
                    </a:cubicBezTo>
                    <a:cubicBezTo>
                      <a:pt x="184" y="423"/>
                      <a:pt x="203" y="414"/>
                      <a:pt x="217" y="398"/>
                    </a:cubicBezTo>
                    <a:cubicBezTo>
                      <a:pt x="230" y="382"/>
                      <a:pt x="237" y="358"/>
                      <a:pt x="237" y="328"/>
                    </a:cubicBezTo>
                    <a:cubicBezTo>
                      <a:pt x="237" y="189"/>
                      <a:pt x="237" y="189"/>
                      <a:pt x="237" y="189"/>
                    </a:cubicBezTo>
                    <a:cubicBezTo>
                      <a:pt x="237" y="151"/>
                      <a:pt x="222" y="131"/>
                      <a:pt x="190" y="131"/>
                    </a:cubicBezTo>
                    <a:cubicBezTo>
                      <a:pt x="177" y="131"/>
                      <a:pt x="165" y="137"/>
                      <a:pt x="155" y="147"/>
                    </a:cubicBezTo>
                    <a:cubicBezTo>
                      <a:pt x="145" y="157"/>
                      <a:pt x="140" y="169"/>
                      <a:pt x="140" y="182"/>
                    </a:cubicBezTo>
                    <a:cubicBezTo>
                      <a:pt x="140" y="196"/>
                      <a:pt x="145" y="208"/>
                      <a:pt x="155" y="217"/>
                    </a:cubicBezTo>
                    <a:cubicBezTo>
                      <a:pt x="164" y="226"/>
                      <a:pt x="176" y="231"/>
                      <a:pt x="190" y="231"/>
                    </a:cubicBezTo>
                    <a:cubicBezTo>
                      <a:pt x="199" y="231"/>
                      <a:pt x="208" y="229"/>
                      <a:pt x="217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7" name="Freeform 8"/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7281863" y="8856663"/>
                <a:ext cx="831850" cy="823913"/>
              </a:xfrm>
              <a:custGeom>
                <a:avLst/>
                <a:gdLst>
                  <a:gd name="T0" fmla="*/ 197 w 387"/>
                  <a:gd name="T1" fmla="*/ 0 h 383"/>
                  <a:gd name="T2" fmla="*/ 331 w 387"/>
                  <a:gd name="T3" fmla="*/ 57 h 383"/>
                  <a:gd name="T4" fmla="*/ 387 w 387"/>
                  <a:gd name="T5" fmla="*/ 192 h 383"/>
                  <a:gd name="T6" fmla="*/ 330 w 387"/>
                  <a:gd name="T7" fmla="*/ 327 h 383"/>
                  <a:gd name="T8" fmla="*/ 194 w 387"/>
                  <a:gd name="T9" fmla="*/ 383 h 383"/>
                  <a:gd name="T10" fmla="*/ 57 w 387"/>
                  <a:gd name="T11" fmla="*/ 327 h 383"/>
                  <a:gd name="T12" fmla="*/ 0 w 387"/>
                  <a:gd name="T13" fmla="*/ 192 h 383"/>
                  <a:gd name="T14" fmla="*/ 57 w 387"/>
                  <a:gd name="T15" fmla="*/ 56 h 383"/>
                  <a:gd name="T16" fmla="*/ 197 w 387"/>
                  <a:gd name="T17" fmla="*/ 0 h 383"/>
                  <a:gd name="T18" fmla="*/ 193 w 387"/>
                  <a:gd name="T19" fmla="*/ 137 h 383"/>
                  <a:gd name="T20" fmla="*/ 156 w 387"/>
                  <a:gd name="T21" fmla="*/ 153 h 383"/>
                  <a:gd name="T22" fmla="*/ 140 w 387"/>
                  <a:gd name="T23" fmla="*/ 192 h 383"/>
                  <a:gd name="T24" fmla="*/ 156 w 387"/>
                  <a:gd name="T25" fmla="*/ 231 h 383"/>
                  <a:gd name="T26" fmla="*/ 193 w 387"/>
                  <a:gd name="T27" fmla="*/ 247 h 383"/>
                  <a:gd name="T28" fmla="*/ 231 w 387"/>
                  <a:gd name="T29" fmla="*/ 231 h 383"/>
                  <a:gd name="T30" fmla="*/ 247 w 387"/>
                  <a:gd name="T31" fmla="*/ 192 h 383"/>
                  <a:gd name="T32" fmla="*/ 231 w 387"/>
                  <a:gd name="T33" fmla="*/ 153 h 383"/>
                  <a:gd name="T34" fmla="*/ 193 w 387"/>
                  <a:gd name="T35" fmla="*/ 1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7" h="383">
                    <a:moveTo>
                      <a:pt x="197" y="0"/>
                    </a:moveTo>
                    <a:cubicBezTo>
                      <a:pt x="249" y="0"/>
                      <a:pt x="294" y="19"/>
                      <a:pt x="331" y="57"/>
                    </a:cubicBezTo>
                    <a:cubicBezTo>
                      <a:pt x="368" y="94"/>
                      <a:pt x="387" y="139"/>
                      <a:pt x="387" y="192"/>
                    </a:cubicBezTo>
                    <a:cubicBezTo>
                      <a:pt x="387" y="245"/>
                      <a:pt x="368" y="290"/>
                      <a:pt x="330" y="327"/>
                    </a:cubicBezTo>
                    <a:cubicBezTo>
                      <a:pt x="293" y="365"/>
                      <a:pt x="247" y="383"/>
                      <a:pt x="194" y="383"/>
                    </a:cubicBezTo>
                    <a:cubicBezTo>
                      <a:pt x="140" y="383"/>
                      <a:pt x="95" y="365"/>
                      <a:pt x="57" y="327"/>
                    </a:cubicBezTo>
                    <a:cubicBezTo>
                      <a:pt x="19" y="290"/>
                      <a:pt x="0" y="244"/>
                      <a:pt x="0" y="192"/>
                    </a:cubicBezTo>
                    <a:cubicBezTo>
                      <a:pt x="0" y="138"/>
                      <a:pt x="19" y="92"/>
                      <a:pt x="57" y="56"/>
                    </a:cubicBezTo>
                    <a:cubicBezTo>
                      <a:pt x="95" y="19"/>
                      <a:pt x="141" y="0"/>
                      <a:pt x="197" y="0"/>
                    </a:cubicBezTo>
                    <a:close/>
                    <a:moveTo>
                      <a:pt x="193" y="137"/>
                    </a:moveTo>
                    <a:cubicBezTo>
                      <a:pt x="178" y="137"/>
                      <a:pt x="166" y="142"/>
                      <a:pt x="156" y="153"/>
                    </a:cubicBezTo>
                    <a:cubicBezTo>
                      <a:pt x="145" y="163"/>
                      <a:pt x="140" y="176"/>
                      <a:pt x="140" y="192"/>
                    </a:cubicBezTo>
                    <a:cubicBezTo>
                      <a:pt x="140" y="207"/>
                      <a:pt x="145" y="220"/>
                      <a:pt x="156" y="231"/>
                    </a:cubicBezTo>
                    <a:cubicBezTo>
                      <a:pt x="166" y="242"/>
                      <a:pt x="179" y="247"/>
                      <a:pt x="193" y="247"/>
                    </a:cubicBezTo>
                    <a:cubicBezTo>
                      <a:pt x="208" y="247"/>
                      <a:pt x="221" y="242"/>
                      <a:pt x="231" y="231"/>
                    </a:cubicBezTo>
                    <a:cubicBezTo>
                      <a:pt x="241" y="220"/>
                      <a:pt x="247" y="207"/>
                      <a:pt x="247" y="192"/>
                    </a:cubicBezTo>
                    <a:cubicBezTo>
                      <a:pt x="247" y="176"/>
                      <a:pt x="242" y="163"/>
                      <a:pt x="231" y="153"/>
                    </a:cubicBezTo>
                    <a:cubicBezTo>
                      <a:pt x="221" y="142"/>
                      <a:pt x="208" y="137"/>
                      <a:pt x="193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8" name="Freeform 9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3630613" y="9069388"/>
                <a:ext cx="227013" cy="239713"/>
              </a:xfrm>
              <a:custGeom>
                <a:avLst/>
                <a:gdLst>
                  <a:gd name="T0" fmla="*/ 53 w 106"/>
                  <a:gd name="T1" fmla="*/ 0 h 111"/>
                  <a:gd name="T2" fmla="*/ 15 w 106"/>
                  <a:gd name="T3" fmla="*/ 16 h 111"/>
                  <a:gd name="T4" fmla="*/ 0 w 106"/>
                  <a:gd name="T5" fmla="*/ 55 h 111"/>
                  <a:gd name="T6" fmla="*/ 16 w 106"/>
                  <a:gd name="T7" fmla="*/ 94 h 111"/>
                  <a:gd name="T8" fmla="*/ 53 w 106"/>
                  <a:gd name="T9" fmla="*/ 111 h 111"/>
                  <a:gd name="T10" fmla="*/ 91 w 106"/>
                  <a:gd name="T11" fmla="*/ 94 h 111"/>
                  <a:gd name="T12" fmla="*/ 106 w 106"/>
                  <a:gd name="T13" fmla="*/ 55 h 111"/>
                  <a:gd name="T14" fmla="*/ 91 w 106"/>
                  <a:gd name="T15" fmla="*/ 16 h 111"/>
                  <a:gd name="T16" fmla="*/ 53 w 106"/>
                  <a:gd name="T1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11">
                    <a:moveTo>
                      <a:pt x="53" y="0"/>
                    </a:moveTo>
                    <a:cubicBezTo>
                      <a:pt x="38" y="0"/>
                      <a:pt x="26" y="5"/>
                      <a:pt x="15" y="16"/>
                    </a:cubicBezTo>
                    <a:cubicBezTo>
                      <a:pt x="5" y="27"/>
                      <a:pt x="0" y="40"/>
                      <a:pt x="0" y="55"/>
                    </a:cubicBezTo>
                    <a:cubicBezTo>
                      <a:pt x="0" y="71"/>
                      <a:pt x="5" y="84"/>
                      <a:pt x="16" y="94"/>
                    </a:cubicBezTo>
                    <a:cubicBezTo>
                      <a:pt x="26" y="105"/>
                      <a:pt x="38" y="111"/>
                      <a:pt x="53" y="111"/>
                    </a:cubicBezTo>
                    <a:cubicBezTo>
                      <a:pt x="68" y="111"/>
                      <a:pt x="80" y="105"/>
                      <a:pt x="91" y="94"/>
                    </a:cubicBezTo>
                    <a:cubicBezTo>
                      <a:pt x="101" y="84"/>
                      <a:pt x="106" y="71"/>
                      <a:pt x="106" y="55"/>
                    </a:cubicBezTo>
                    <a:cubicBezTo>
                      <a:pt x="106" y="40"/>
                      <a:pt x="101" y="27"/>
                      <a:pt x="91" y="16"/>
                    </a:cubicBezTo>
                    <a:cubicBezTo>
                      <a:pt x="81" y="5"/>
                      <a:pt x="6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Freeform 10"/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3021012" y="8350250"/>
                <a:ext cx="1447800" cy="1677988"/>
              </a:xfrm>
              <a:custGeom>
                <a:avLst/>
                <a:gdLst>
                  <a:gd name="T0" fmla="*/ 337 w 674"/>
                  <a:gd name="T1" fmla="*/ 0 h 779"/>
                  <a:gd name="T2" fmla="*/ 0 w 674"/>
                  <a:gd name="T3" fmla="*/ 195 h 779"/>
                  <a:gd name="T4" fmla="*/ 0 w 674"/>
                  <a:gd name="T5" fmla="*/ 584 h 779"/>
                  <a:gd name="T6" fmla="*/ 337 w 674"/>
                  <a:gd name="T7" fmla="*/ 779 h 779"/>
                  <a:gd name="T8" fmla="*/ 674 w 674"/>
                  <a:gd name="T9" fmla="*/ 584 h 779"/>
                  <a:gd name="T10" fmla="*/ 674 w 674"/>
                  <a:gd name="T11" fmla="*/ 195 h 779"/>
                  <a:gd name="T12" fmla="*/ 337 w 674"/>
                  <a:gd name="T13" fmla="*/ 0 h 779"/>
                  <a:gd name="T14" fmla="*/ 474 w 674"/>
                  <a:gd name="T15" fmla="*/ 525 h 779"/>
                  <a:gd name="T16" fmla="*/ 337 w 674"/>
                  <a:gd name="T17" fmla="*/ 581 h 779"/>
                  <a:gd name="T18" fmla="*/ 200 w 674"/>
                  <a:gd name="T19" fmla="*/ 525 h 779"/>
                  <a:gd name="T20" fmla="*/ 144 w 674"/>
                  <a:gd name="T21" fmla="*/ 389 h 779"/>
                  <a:gd name="T22" fmla="*/ 200 w 674"/>
                  <a:gd name="T23" fmla="*/ 253 h 779"/>
                  <a:gd name="T24" fmla="*/ 341 w 674"/>
                  <a:gd name="T25" fmla="*/ 198 h 779"/>
                  <a:gd name="T26" fmla="*/ 475 w 674"/>
                  <a:gd name="T27" fmla="*/ 254 h 779"/>
                  <a:gd name="T28" fmla="*/ 531 w 674"/>
                  <a:gd name="T29" fmla="*/ 389 h 779"/>
                  <a:gd name="T30" fmla="*/ 474 w 674"/>
                  <a:gd name="T31" fmla="*/ 525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4" h="779">
                    <a:moveTo>
                      <a:pt x="337" y="0"/>
                    </a:moveTo>
                    <a:cubicBezTo>
                      <a:pt x="0" y="195"/>
                      <a:pt x="0" y="195"/>
                      <a:pt x="0" y="19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37" y="779"/>
                      <a:pt x="337" y="779"/>
                      <a:pt x="337" y="779"/>
                    </a:cubicBezTo>
                    <a:cubicBezTo>
                      <a:pt x="674" y="584"/>
                      <a:pt x="674" y="584"/>
                      <a:pt x="674" y="584"/>
                    </a:cubicBezTo>
                    <a:cubicBezTo>
                      <a:pt x="674" y="195"/>
                      <a:pt x="674" y="195"/>
                      <a:pt x="674" y="195"/>
                    </a:cubicBezTo>
                    <a:lnTo>
                      <a:pt x="337" y="0"/>
                    </a:lnTo>
                    <a:close/>
                    <a:moveTo>
                      <a:pt x="474" y="525"/>
                    </a:moveTo>
                    <a:cubicBezTo>
                      <a:pt x="436" y="562"/>
                      <a:pt x="391" y="581"/>
                      <a:pt x="337" y="581"/>
                    </a:cubicBezTo>
                    <a:cubicBezTo>
                      <a:pt x="284" y="581"/>
                      <a:pt x="238" y="562"/>
                      <a:pt x="200" y="525"/>
                    </a:cubicBezTo>
                    <a:cubicBezTo>
                      <a:pt x="163" y="487"/>
                      <a:pt x="144" y="442"/>
                      <a:pt x="144" y="389"/>
                    </a:cubicBezTo>
                    <a:cubicBezTo>
                      <a:pt x="144" y="335"/>
                      <a:pt x="163" y="290"/>
                      <a:pt x="200" y="253"/>
                    </a:cubicBezTo>
                    <a:cubicBezTo>
                      <a:pt x="238" y="216"/>
                      <a:pt x="285" y="198"/>
                      <a:pt x="341" y="198"/>
                    </a:cubicBezTo>
                    <a:cubicBezTo>
                      <a:pt x="393" y="198"/>
                      <a:pt x="438" y="216"/>
                      <a:pt x="475" y="254"/>
                    </a:cubicBezTo>
                    <a:cubicBezTo>
                      <a:pt x="512" y="292"/>
                      <a:pt x="531" y="336"/>
                      <a:pt x="531" y="389"/>
                    </a:cubicBezTo>
                    <a:cubicBezTo>
                      <a:pt x="531" y="442"/>
                      <a:pt x="512" y="487"/>
                      <a:pt x="474" y="5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1"/>
            </p:custDataLst>
          </p:nvPr>
        </p:nvSpPr>
        <p:spPr>
          <a:xfrm>
            <a:off x="6479694" y="3107670"/>
            <a:ext cx="5616118" cy="2016125"/>
          </a:xfrm>
        </p:spPr>
        <p:txBody>
          <a:bodyPr anchor="ctr">
            <a:normAutofit/>
          </a:bodyPr>
          <a:lstStyle>
            <a:lvl1pPr algn="ctr">
              <a:defRPr sz="80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>
            <p:custDataLst>
              <p:tags r:id="rId2"/>
            </p:custDataLst>
          </p:nvPr>
        </p:nvSpPr>
        <p:spPr>
          <a:xfrm>
            <a:off x="-17179" y="-6078"/>
            <a:ext cx="12205051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938001" y="4630111"/>
            <a:ext cx="2304289" cy="582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rgbClr val="1BA3D7"/>
              </a:solidFill>
            </a:endParaRPr>
          </a:p>
        </p:txBody>
      </p:sp>
      <p:grpSp>
        <p:nvGrpSpPr>
          <p:cNvPr id="43" name="组合 42"/>
          <p:cNvGrpSpPr/>
          <p:nvPr>
            <p:custDataLst>
              <p:tags r:id="rId4"/>
            </p:custDataLst>
          </p:nvPr>
        </p:nvGrpSpPr>
        <p:grpSpPr>
          <a:xfrm>
            <a:off x="860810" y="1177559"/>
            <a:ext cx="316282" cy="316282"/>
            <a:chOff x="860810" y="1165367"/>
            <a:chExt cx="316282" cy="316282"/>
          </a:xfrm>
        </p:grpSpPr>
        <p:cxnSp>
          <p:nvCxnSpPr>
            <p:cNvPr id="44" name="直接连接符 43"/>
            <p:cNvCxnSpPr/>
            <p:nvPr>
              <p:custDataLst>
                <p:tags r:id="rId5"/>
              </p:custDataLst>
            </p:nvPr>
          </p:nvCxnSpPr>
          <p:spPr>
            <a:xfrm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>
              <p:custDataLst>
                <p:tags r:id="rId6"/>
              </p:custDataLst>
            </p:nvPr>
          </p:nvCxnSpPr>
          <p:spPr>
            <a:xfrm rot="5400000"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928884" y="5285264"/>
            <a:ext cx="2313406" cy="583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6" name="等腰三角形 45"/>
          <p:cNvSpPr/>
          <p:nvPr>
            <p:custDataLst>
              <p:tags r:id="rId8"/>
            </p:custDataLst>
          </p:nvPr>
        </p:nvSpPr>
        <p:spPr>
          <a:xfrm>
            <a:off x="5903686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>
            <p:custDataLst>
              <p:tags r:id="rId9"/>
            </p:custDataLst>
          </p:nvPr>
        </p:nvSpPr>
        <p:spPr>
          <a:xfrm flipV="1">
            <a:off x="6246205" y="6267450"/>
            <a:ext cx="685038" cy="5905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>
            <p:custDataLst>
              <p:tags r:id="rId10"/>
            </p:custDataLst>
          </p:nvPr>
        </p:nvSpPr>
        <p:spPr>
          <a:xfrm>
            <a:off x="6583077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>
            <p:custDataLst>
              <p:tags r:id="rId11"/>
            </p:custDataLst>
          </p:nvPr>
        </p:nvSpPr>
        <p:spPr>
          <a:xfrm flipV="1">
            <a:off x="5880116" y="4513457"/>
            <a:ext cx="2719668" cy="23445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>
            <p:custDataLst>
              <p:tags r:id="rId12"/>
            </p:custDataLst>
          </p:nvPr>
        </p:nvSpPr>
        <p:spPr>
          <a:xfrm>
            <a:off x="7238709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>
            <p:custDataLst>
              <p:tags r:id="rId13"/>
            </p:custDataLst>
          </p:nvPr>
        </p:nvSpPr>
        <p:spPr>
          <a:xfrm flipV="1">
            <a:off x="7581228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>
            <p:custDataLst>
              <p:tags r:id="rId14"/>
            </p:custDataLst>
          </p:nvPr>
        </p:nvSpPr>
        <p:spPr>
          <a:xfrm>
            <a:off x="7910480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>
            <p:custDataLst>
              <p:tags r:id="rId15"/>
            </p:custDataLst>
          </p:nvPr>
        </p:nvSpPr>
        <p:spPr>
          <a:xfrm>
            <a:off x="7578182" y="567690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>
            <p:custDataLst>
              <p:tags r:id="rId16"/>
            </p:custDataLst>
          </p:nvPr>
        </p:nvSpPr>
        <p:spPr>
          <a:xfrm flipV="1">
            <a:off x="8248143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>
            <p:custDataLst>
              <p:tags r:id="rId17"/>
            </p:custDataLst>
          </p:nvPr>
        </p:nvSpPr>
        <p:spPr>
          <a:xfrm>
            <a:off x="8588281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>
            <p:custDataLst>
              <p:tags r:id="rId18"/>
            </p:custDataLst>
          </p:nvPr>
        </p:nvSpPr>
        <p:spPr>
          <a:xfrm>
            <a:off x="8255983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>
            <p:custDataLst>
              <p:tags r:id="rId19"/>
            </p:custDataLst>
          </p:nvPr>
        </p:nvSpPr>
        <p:spPr>
          <a:xfrm flipV="1">
            <a:off x="8922233" y="6267450"/>
            <a:ext cx="685038" cy="59055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>
            <p:custDataLst>
              <p:tags r:id="rId20"/>
            </p:custDataLst>
          </p:nvPr>
        </p:nvSpPr>
        <p:spPr>
          <a:xfrm>
            <a:off x="9252846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>
            <p:custDataLst>
              <p:tags r:id="rId21"/>
            </p:custDataLst>
          </p:nvPr>
        </p:nvSpPr>
        <p:spPr>
          <a:xfrm>
            <a:off x="8919187" y="567690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>
            <p:custDataLst>
              <p:tags r:id="rId22"/>
            </p:custDataLst>
          </p:nvPr>
        </p:nvSpPr>
        <p:spPr>
          <a:xfrm flipV="1">
            <a:off x="8587616" y="568452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>
            <p:custDataLst>
              <p:tags r:id="rId23"/>
            </p:custDataLst>
          </p:nvPr>
        </p:nvSpPr>
        <p:spPr>
          <a:xfrm>
            <a:off x="8583073" y="509397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>
            <p:custDataLst>
              <p:tags r:id="rId24"/>
            </p:custDataLst>
          </p:nvPr>
        </p:nvSpPr>
        <p:spPr>
          <a:xfrm flipV="1">
            <a:off x="7913280" y="5690476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63" name="等腰三角形 62"/>
          <p:cNvSpPr/>
          <p:nvPr>
            <p:custDataLst>
              <p:tags r:id="rId25"/>
            </p:custDataLst>
          </p:nvPr>
        </p:nvSpPr>
        <p:spPr>
          <a:xfrm>
            <a:off x="7910446" y="5100248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>
            <p:custDataLst>
              <p:tags r:id="rId26"/>
            </p:custDataLst>
          </p:nvPr>
        </p:nvSpPr>
        <p:spPr>
          <a:xfrm flipV="1">
            <a:off x="8241676" y="511611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65" name="等腰三角形 64"/>
          <p:cNvSpPr/>
          <p:nvPr>
            <p:custDataLst>
              <p:tags r:id="rId27"/>
            </p:custDataLst>
          </p:nvPr>
        </p:nvSpPr>
        <p:spPr>
          <a:xfrm>
            <a:off x="8244057" y="4527082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>
            <p:custDataLst>
              <p:tags r:id="rId28"/>
            </p:custDataLst>
          </p:nvPr>
        </p:nvSpPr>
        <p:spPr>
          <a:xfrm flipV="1">
            <a:off x="8578694" y="452982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/>
          <p:cNvSpPr/>
          <p:nvPr>
            <p:custDataLst>
              <p:tags r:id="rId29"/>
            </p:custDataLst>
          </p:nvPr>
        </p:nvSpPr>
        <p:spPr>
          <a:xfrm>
            <a:off x="7218860" y="-12427"/>
            <a:ext cx="4973140" cy="4533554"/>
          </a:xfrm>
          <a:custGeom>
            <a:avLst/>
            <a:gdLst>
              <a:gd name="connsiteX0" fmla="*/ 2629462 w 4973140"/>
              <a:gd name="connsiteY0" fmla="*/ 0 h 4533554"/>
              <a:gd name="connsiteX1" fmla="*/ 3492230 w 4973140"/>
              <a:gd name="connsiteY1" fmla="*/ 0 h 4533554"/>
              <a:gd name="connsiteX2" fmla="*/ 4973140 w 4973140"/>
              <a:gd name="connsiteY2" fmla="*/ 2553293 h 4533554"/>
              <a:gd name="connsiteX3" fmla="*/ 4973140 w 4973140"/>
              <a:gd name="connsiteY3" fmla="*/ 4533554 h 4533554"/>
              <a:gd name="connsiteX4" fmla="*/ 0 w 4973140"/>
              <a:gd name="connsiteY4" fmla="*/ 4533554 h 453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3140" h="4533554">
                <a:moveTo>
                  <a:pt x="2629462" y="0"/>
                </a:moveTo>
                <a:lnTo>
                  <a:pt x="3492230" y="0"/>
                </a:lnTo>
                <a:lnTo>
                  <a:pt x="4973140" y="2553293"/>
                </a:lnTo>
                <a:lnTo>
                  <a:pt x="4973140" y="4533554"/>
                </a:lnTo>
                <a:lnTo>
                  <a:pt x="0" y="45335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>
            <p:custDataLst>
              <p:tags r:id="rId30"/>
            </p:custDataLst>
          </p:nvPr>
        </p:nvSpPr>
        <p:spPr>
          <a:xfrm>
            <a:off x="8586998" y="394135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>
            <p:custDataLst>
              <p:tags r:id="rId31"/>
            </p:custDataLst>
          </p:nvPr>
        </p:nvSpPr>
        <p:spPr>
          <a:xfrm flipV="1">
            <a:off x="8620825" y="3436558"/>
            <a:ext cx="1272515" cy="109699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70" name="等腰三角形 69"/>
          <p:cNvSpPr/>
          <p:nvPr>
            <p:custDataLst>
              <p:tags r:id="rId32"/>
            </p:custDataLst>
          </p:nvPr>
        </p:nvSpPr>
        <p:spPr>
          <a:xfrm>
            <a:off x="9208302" y="2853084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/>
          <p:cNvSpPr/>
          <p:nvPr>
            <p:custDataLst>
              <p:tags r:id="rId33"/>
            </p:custDataLst>
          </p:nvPr>
        </p:nvSpPr>
        <p:spPr>
          <a:xfrm flipV="1">
            <a:off x="10706723" y="-12427"/>
            <a:ext cx="1490040" cy="2569033"/>
          </a:xfrm>
          <a:custGeom>
            <a:avLst/>
            <a:gdLst>
              <a:gd name="connsiteX0" fmla="*/ 0 w 1490040"/>
              <a:gd name="connsiteY0" fmla="*/ 2569033 h 2569033"/>
              <a:gd name="connsiteX1" fmla="*/ 1490040 w 1490040"/>
              <a:gd name="connsiteY1" fmla="*/ 2569033 h 2569033"/>
              <a:gd name="connsiteX2" fmla="*/ 1490040 w 1490040"/>
              <a:gd name="connsiteY2" fmla="*/ 0 h 256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040" h="2569033">
                <a:moveTo>
                  <a:pt x="0" y="2569033"/>
                </a:moveTo>
                <a:lnTo>
                  <a:pt x="1490040" y="2569033"/>
                </a:lnTo>
                <a:lnTo>
                  <a:pt x="14900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/>
          <p:cNvSpPr/>
          <p:nvPr>
            <p:custDataLst>
              <p:tags r:id="rId34"/>
            </p:custDataLst>
          </p:nvPr>
        </p:nvSpPr>
        <p:spPr>
          <a:xfrm flipV="1">
            <a:off x="11592200" y="4523679"/>
            <a:ext cx="596274" cy="1028058"/>
          </a:xfrm>
          <a:custGeom>
            <a:avLst/>
            <a:gdLst>
              <a:gd name="connsiteX0" fmla="*/ 0 w 596274"/>
              <a:gd name="connsiteY0" fmla="*/ 1028058 h 1028058"/>
              <a:gd name="connsiteX1" fmla="*/ 596274 w 596274"/>
              <a:gd name="connsiteY1" fmla="*/ 1028058 h 1028058"/>
              <a:gd name="connsiteX2" fmla="*/ 596274 w 596274"/>
              <a:gd name="connsiteY2" fmla="*/ 0 h 10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274" h="1028058">
                <a:moveTo>
                  <a:pt x="0" y="1028058"/>
                </a:moveTo>
                <a:lnTo>
                  <a:pt x="596274" y="1028058"/>
                </a:lnTo>
                <a:lnTo>
                  <a:pt x="5962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>
            <p:custDataLst>
              <p:tags r:id="rId35"/>
            </p:custDataLst>
          </p:nvPr>
        </p:nvSpPr>
        <p:spPr>
          <a:xfrm>
            <a:off x="11017611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>
            <p:custDataLst>
              <p:tags r:id="rId36"/>
            </p:custDataLst>
          </p:nvPr>
        </p:nvSpPr>
        <p:spPr>
          <a:xfrm flipV="1">
            <a:off x="11355274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>
            <p:custDataLst>
              <p:tags r:id="rId37"/>
            </p:custDataLst>
          </p:nvPr>
        </p:nvSpPr>
        <p:spPr>
          <a:xfrm>
            <a:off x="11695412" y="6267450"/>
            <a:ext cx="493062" cy="590550"/>
          </a:xfrm>
          <a:custGeom>
            <a:avLst/>
            <a:gdLst>
              <a:gd name="connsiteX0" fmla="*/ 342519 w 493062"/>
              <a:gd name="connsiteY0" fmla="*/ 0 h 590550"/>
              <a:gd name="connsiteX1" fmla="*/ 493062 w 493062"/>
              <a:gd name="connsiteY1" fmla="*/ 259557 h 590550"/>
              <a:gd name="connsiteX2" fmla="*/ 493062 w 493062"/>
              <a:gd name="connsiteY2" fmla="*/ 590550 h 590550"/>
              <a:gd name="connsiteX3" fmla="*/ 0 w 493062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062" h="590550">
                <a:moveTo>
                  <a:pt x="342519" y="0"/>
                </a:moveTo>
                <a:lnTo>
                  <a:pt x="493062" y="259557"/>
                </a:lnTo>
                <a:lnTo>
                  <a:pt x="493062" y="590550"/>
                </a:lnTo>
                <a:lnTo>
                  <a:pt x="0" y="5905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>
            <p:custDataLst>
              <p:tags r:id="rId38"/>
            </p:custDataLst>
          </p:nvPr>
        </p:nvSpPr>
        <p:spPr>
          <a:xfrm>
            <a:off x="11352228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>
            <p:custDataLst>
              <p:tags r:id="rId39"/>
            </p:custDataLst>
          </p:nvPr>
        </p:nvGrpSpPr>
        <p:grpSpPr>
          <a:xfrm>
            <a:off x="10662730" y="276128"/>
            <a:ext cx="1063929" cy="351879"/>
            <a:chOff x="3021012" y="8350250"/>
            <a:chExt cx="5092701" cy="1684338"/>
          </a:xfrm>
          <a:solidFill>
            <a:schemeClr val="bg1">
              <a:lumMod val="95000"/>
              <a:alpha val="20000"/>
            </a:schemeClr>
          </a:solidFill>
        </p:grpSpPr>
        <p:sp>
          <p:nvSpPr>
            <p:cNvPr id="78" name="Rectangle 5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5016500" y="8580438"/>
              <a:ext cx="295275" cy="1085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9" name="Freeform 6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438775" y="8856663"/>
              <a:ext cx="831850" cy="823913"/>
            </a:xfrm>
            <a:custGeom>
              <a:avLst/>
              <a:gdLst>
                <a:gd name="T0" fmla="*/ 197 w 387"/>
                <a:gd name="T1" fmla="*/ 0 h 383"/>
                <a:gd name="T2" fmla="*/ 331 w 387"/>
                <a:gd name="T3" fmla="*/ 57 h 383"/>
                <a:gd name="T4" fmla="*/ 387 w 387"/>
                <a:gd name="T5" fmla="*/ 192 h 383"/>
                <a:gd name="T6" fmla="*/ 330 w 387"/>
                <a:gd name="T7" fmla="*/ 327 h 383"/>
                <a:gd name="T8" fmla="*/ 194 w 387"/>
                <a:gd name="T9" fmla="*/ 383 h 383"/>
                <a:gd name="T10" fmla="*/ 57 w 387"/>
                <a:gd name="T11" fmla="*/ 327 h 383"/>
                <a:gd name="T12" fmla="*/ 0 w 387"/>
                <a:gd name="T13" fmla="*/ 192 h 383"/>
                <a:gd name="T14" fmla="*/ 57 w 387"/>
                <a:gd name="T15" fmla="*/ 56 h 383"/>
                <a:gd name="T16" fmla="*/ 197 w 387"/>
                <a:gd name="T17" fmla="*/ 0 h 383"/>
                <a:gd name="T18" fmla="*/ 193 w 387"/>
                <a:gd name="T19" fmla="*/ 137 h 383"/>
                <a:gd name="T20" fmla="*/ 156 w 387"/>
                <a:gd name="T21" fmla="*/ 153 h 383"/>
                <a:gd name="T22" fmla="*/ 140 w 387"/>
                <a:gd name="T23" fmla="*/ 192 h 383"/>
                <a:gd name="T24" fmla="*/ 156 w 387"/>
                <a:gd name="T25" fmla="*/ 231 h 383"/>
                <a:gd name="T26" fmla="*/ 193 w 387"/>
                <a:gd name="T27" fmla="*/ 247 h 383"/>
                <a:gd name="T28" fmla="*/ 231 w 387"/>
                <a:gd name="T29" fmla="*/ 231 h 383"/>
                <a:gd name="T30" fmla="*/ 247 w 387"/>
                <a:gd name="T31" fmla="*/ 192 h 383"/>
                <a:gd name="T32" fmla="*/ 231 w 387"/>
                <a:gd name="T33" fmla="*/ 153 h 383"/>
                <a:gd name="T34" fmla="*/ 193 w 387"/>
                <a:gd name="T35" fmla="*/ 1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7" h="383">
                  <a:moveTo>
                    <a:pt x="197" y="0"/>
                  </a:moveTo>
                  <a:cubicBezTo>
                    <a:pt x="249" y="0"/>
                    <a:pt x="294" y="19"/>
                    <a:pt x="331" y="57"/>
                  </a:cubicBezTo>
                  <a:cubicBezTo>
                    <a:pt x="368" y="94"/>
                    <a:pt x="387" y="139"/>
                    <a:pt x="387" y="192"/>
                  </a:cubicBezTo>
                  <a:cubicBezTo>
                    <a:pt x="387" y="245"/>
                    <a:pt x="368" y="290"/>
                    <a:pt x="330" y="327"/>
                  </a:cubicBezTo>
                  <a:cubicBezTo>
                    <a:pt x="293" y="365"/>
                    <a:pt x="247" y="383"/>
                    <a:pt x="194" y="383"/>
                  </a:cubicBezTo>
                  <a:cubicBezTo>
                    <a:pt x="140" y="383"/>
                    <a:pt x="95" y="365"/>
                    <a:pt x="57" y="327"/>
                  </a:cubicBezTo>
                  <a:cubicBezTo>
                    <a:pt x="19" y="290"/>
                    <a:pt x="0" y="244"/>
                    <a:pt x="0" y="192"/>
                  </a:cubicBezTo>
                  <a:cubicBezTo>
                    <a:pt x="0" y="138"/>
                    <a:pt x="19" y="92"/>
                    <a:pt x="57" y="56"/>
                  </a:cubicBezTo>
                  <a:cubicBezTo>
                    <a:pt x="95" y="19"/>
                    <a:pt x="141" y="0"/>
                    <a:pt x="197" y="0"/>
                  </a:cubicBezTo>
                  <a:close/>
                  <a:moveTo>
                    <a:pt x="193" y="137"/>
                  </a:moveTo>
                  <a:cubicBezTo>
                    <a:pt x="178" y="137"/>
                    <a:pt x="166" y="142"/>
                    <a:pt x="156" y="153"/>
                  </a:cubicBezTo>
                  <a:cubicBezTo>
                    <a:pt x="145" y="163"/>
                    <a:pt x="140" y="176"/>
                    <a:pt x="140" y="192"/>
                  </a:cubicBezTo>
                  <a:cubicBezTo>
                    <a:pt x="140" y="207"/>
                    <a:pt x="145" y="220"/>
                    <a:pt x="156" y="231"/>
                  </a:cubicBezTo>
                  <a:cubicBezTo>
                    <a:pt x="166" y="242"/>
                    <a:pt x="179" y="247"/>
                    <a:pt x="193" y="247"/>
                  </a:cubicBezTo>
                  <a:cubicBezTo>
                    <a:pt x="208" y="247"/>
                    <a:pt x="221" y="242"/>
                    <a:pt x="231" y="231"/>
                  </a:cubicBezTo>
                  <a:cubicBezTo>
                    <a:pt x="241" y="220"/>
                    <a:pt x="247" y="207"/>
                    <a:pt x="247" y="192"/>
                  </a:cubicBezTo>
                  <a:cubicBezTo>
                    <a:pt x="247" y="176"/>
                    <a:pt x="242" y="163"/>
                    <a:pt x="231" y="153"/>
                  </a:cubicBezTo>
                  <a:cubicBezTo>
                    <a:pt x="221" y="142"/>
                    <a:pt x="208" y="137"/>
                    <a:pt x="193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0" name="Freeform 7"/>
            <p:cNvSpPr/>
            <p:nvPr>
              <p:custDataLst>
                <p:tags r:id="rId42"/>
              </p:custDataLst>
            </p:nvPr>
          </p:nvSpPr>
          <p:spPr bwMode="auto">
            <a:xfrm>
              <a:off x="6350000" y="8856663"/>
              <a:ext cx="804863" cy="1177925"/>
            </a:xfrm>
            <a:custGeom>
              <a:avLst/>
              <a:gdLst>
                <a:gd name="T0" fmla="*/ 217 w 375"/>
                <a:gd name="T1" fmla="*/ 224 h 547"/>
                <a:gd name="T2" fmla="*/ 217 w 375"/>
                <a:gd name="T3" fmla="*/ 351 h 547"/>
                <a:gd name="T4" fmla="*/ 160 w 375"/>
                <a:gd name="T5" fmla="*/ 362 h 547"/>
                <a:gd name="T6" fmla="*/ 47 w 375"/>
                <a:gd name="T7" fmla="*/ 311 h 547"/>
                <a:gd name="T8" fmla="*/ 0 w 375"/>
                <a:gd name="T9" fmla="*/ 188 h 547"/>
                <a:gd name="T10" fmla="*/ 56 w 375"/>
                <a:gd name="T11" fmla="*/ 55 h 547"/>
                <a:gd name="T12" fmla="*/ 193 w 375"/>
                <a:gd name="T13" fmla="*/ 0 h 547"/>
                <a:gd name="T14" fmla="*/ 276 w 375"/>
                <a:gd name="T15" fmla="*/ 18 h 547"/>
                <a:gd name="T16" fmla="*/ 338 w 375"/>
                <a:gd name="T17" fmla="*/ 64 h 547"/>
                <a:gd name="T18" fmla="*/ 375 w 375"/>
                <a:gd name="T19" fmla="*/ 204 h 547"/>
                <a:gd name="T20" fmla="*/ 375 w 375"/>
                <a:gd name="T21" fmla="*/ 326 h 547"/>
                <a:gd name="T22" fmla="*/ 319 w 375"/>
                <a:gd name="T23" fmla="*/ 485 h 547"/>
                <a:gd name="T24" fmla="*/ 174 w 375"/>
                <a:gd name="T25" fmla="*/ 547 h 547"/>
                <a:gd name="T26" fmla="*/ 105 w 375"/>
                <a:gd name="T27" fmla="*/ 533 h 547"/>
                <a:gd name="T28" fmla="*/ 105 w 375"/>
                <a:gd name="T29" fmla="*/ 408 h 547"/>
                <a:gd name="T30" fmla="*/ 159 w 375"/>
                <a:gd name="T31" fmla="*/ 423 h 547"/>
                <a:gd name="T32" fmla="*/ 217 w 375"/>
                <a:gd name="T33" fmla="*/ 398 h 547"/>
                <a:gd name="T34" fmla="*/ 237 w 375"/>
                <a:gd name="T35" fmla="*/ 328 h 547"/>
                <a:gd name="T36" fmla="*/ 237 w 375"/>
                <a:gd name="T37" fmla="*/ 189 h 547"/>
                <a:gd name="T38" fmla="*/ 190 w 375"/>
                <a:gd name="T39" fmla="*/ 131 h 547"/>
                <a:gd name="T40" fmla="*/ 155 w 375"/>
                <a:gd name="T41" fmla="*/ 147 h 547"/>
                <a:gd name="T42" fmla="*/ 140 w 375"/>
                <a:gd name="T43" fmla="*/ 182 h 547"/>
                <a:gd name="T44" fmla="*/ 155 w 375"/>
                <a:gd name="T45" fmla="*/ 217 h 547"/>
                <a:gd name="T46" fmla="*/ 190 w 375"/>
                <a:gd name="T47" fmla="*/ 231 h 547"/>
                <a:gd name="T48" fmla="*/ 217 w 375"/>
                <a:gd name="T49" fmla="*/ 224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5" h="547">
                  <a:moveTo>
                    <a:pt x="217" y="224"/>
                  </a:moveTo>
                  <a:cubicBezTo>
                    <a:pt x="217" y="351"/>
                    <a:pt x="217" y="351"/>
                    <a:pt x="217" y="351"/>
                  </a:cubicBezTo>
                  <a:cubicBezTo>
                    <a:pt x="197" y="358"/>
                    <a:pt x="178" y="362"/>
                    <a:pt x="160" y="362"/>
                  </a:cubicBezTo>
                  <a:cubicBezTo>
                    <a:pt x="115" y="362"/>
                    <a:pt x="77" y="345"/>
                    <a:pt x="47" y="311"/>
                  </a:cubicBezTo>
                  <a:cubicBezTo>
                    <a:pt x="16" y="278"/>
                    <a:pt x="0" y="237"/>
                    <a:pt x="0" y="188"/>
                  </a:cubicBezTo>
                  <a:cubicBezTo>
                    <a:pt x="0" y="135"/>
                    <a:pt x="19" y="91"/>
                    <a:pt x="56" y="55"/>
                  </a:cubicBezTo>
                  <a:cubicBezTo>
                    <a:pt x="93" y="18"/>
                    <a:pt x="139" y="0"/>
                    <a:pt x="193" y="0"/>
                  </a:cubicBezTo>
                  <a:cubicBezTo>
                    <a:pt x="222" y="0"/>
                    <a:pt x="249" y="6"/>
                    <a:pt x="276" y="18"/>
                  </a:cubicBezTo>
                  <a:cubicBezTo>
                    <a:pt x="302" y="29"/>
                    <a:pt x="323" y="45"/>
                    <a:pt x="338" y="64"/>
                  </a:cubicBezTo>
                  <a:cubicBezTo>
                    <a:pt x="363" y="96"/>
                    <a:pt x="375" y="143"/>
                    <a:pt x="375" y="204"/>
                  </a:cubicBezTo>
                  <a:cubicBezTo>
                    <a:pt x="375" y="326"/>
                    <a:pt x="375" y="326"/>
                    <a:pt x="375" y="326"/>
                  </a:cubicBezTo>
                  <a:cubicBezTo>
                    <a:pt x="375" y="391"/>
                    <a:pt x="357" y="445"/>
                    <a:pt x="319" y="485"/>
                  </a:cubicBezTo>
                  <a:cubicBezTo>
                    <a:pt x="282" y="526"/>
                    <a:pt x="233" y="547"/>
                    <a:pt x="174" y="547"/>
                  </a:cubicBezTo>
                  <a:cubicBezTo>
                    <a:pt x="155" y="547"/>
                    <a:pt x="132" y="542"/>
                    <a:pt x="105" y="533"/>
                  </a:cubicBezTo>
                  <a:cubicBezTo>
                    <a:pt x="105" y="408"/>
                    <a:pt x="105" y="408"/>
                    <a:pt x="105" y="408"/>
                  </a:cubicBezTo>
                  <a:cubicBezTo>
                    <a:pt x="123" y="418"/>
                    <a:pt x="141" y="423"/>
                    <a:pt x="159" y="423"/>
                  </a:cubicBezTo>
                  <a:cubicBezTo>
                    <a:pt x="184" y="423"/>
                    <a:pt x="203" y="414"/>
                    <a:pt x="217" y="398"/>
                  </a:cubicBezTo>
                  <a:cubicBezTo>
                    <a:pt x="230" y="382"/>
                    <a:pt x="237" y="358"/>
                    <a:pt x="237" y="328"/>
                  </a:cubicBezTo>
                  <a:cubicBezTo>
                    <a:pt x="237" y="189"/>
                    <a:pt x="237" y="189"/>
                    <a:pt x="237" y="189"/>
                  </a:cubicBezTo>
                  <a:cubicBezTo>
                    <a:pt x="237" y="151"/>
                    <a:pt x="222" y="131"/>
                    <a:pt x="190" y="131"/>
                  </a:cubicBezTo>
                  <a:cubicBezTo>
                    <a:pt x="177" y="131"/>
                    <a:pt x="165" y="137"/>
                    <a:pt x="155" y="147"/>
                  </a:cubicBezTo>
                  <a:cubicBezTo>
                    <a:pt x="145" y="157"/>
                    <a:pt x="140" y="169"/>
                    <a:pt x="140" y="182"/>
                  </a:cubicBezTo>
                  <a:cubicBezTo>
                    <a:pt x="140" y="196"/>
                    <a:pt x="145" y="208"/>
                    <a:pt x="155" y="217"/>
                  </a:cubicBezTo>
                  <a:cubicBezTo>
                    <a:pt x="164" y="226"/>
                    <a:pt x="176" y="231"/>
                    <a:pt x="190" y="231"/>
                  </a:cubicBezTo>
                  <a:cubicBezTo>
                    <a:pt x="199" y="231"/>
                    <a:pt x="208" y="229"/>
                    <a:pt x="217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1" name="Freeform 8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7281863" y="8856663"/>
              <a:ext cx="831850" cy="823913"/>
            </a:xfrm>
            <a:custGeom>
              <a:avLst/>
              <a:gdLst>
                <a:gd name="T0" fmla="*/ 197 w 387"/>
                <a:gd name="T1" fmla="*/ 0 h 383"/>
                <a:gd name="T2" fmla="*/ 331 w 387"/>
                <a:gd name="T3" fmla="*/ 57 h 383"/>
                <a:gd name="T4" fmla="*/ 387 w 387"/>
                <a:gd name="T5" fmla="*/ 192 h 383"/>
                <a:gd name="T6" fmla="*/ 330 w 387"/>
                <a:gd name="T7" fmla="*/ 327 h 383"/>
                <a:gd name="T8" fmla="*/ 194 w 387"/>
                <a:gd name="T9" fmla="*/ 383 h 383"/>
                <a:gd name="T10" fmla="*/ 57 w 387"/>
                <a:gd name="T11" fmla="*/ 327 h 383"/>
                <a:gd name="T12" fmla="*/ 0 w 387"/>
                <a:gd name="T13" fmla="*/ 192 h 383"/>
                <a:gd name="T14" fmla="*/ 57 w 387"/>
                <a:gd name="T15" fmla="*/ 56 h 383"/>
                <a:gd name="T16" fmla="*/ 197 w 387"/>
                <a:gd name="T17" fmla="*/ 0 h 383"/>
                <a:gd name="T18" fmla="*/ 193 w 387"/>
                <a:gd name="T19" fmla="*/ 137 h 383"/>
                <a:gd name="T20" fmla="*/ 156 w 387"/>
                <a:gd name="T21" fmla="*/ 153 h 383"/>
                <a:gd name="T22" fmla="*/ 140 w 387"/>
                <a:gd name="T23" fmla="*/ 192 h 383"/>
                <a:gd name="T24" fmla="*/ 156 w 387"/>
                <a:gd name="T25" fmla="*/ 231 h 383"/>
                <a:gd name="T26" fmla="*/ 193 w 387"/>
                <a:gd name="T27" fmla="*/ 247 h 383"/>
                <a:gd name="T28" fmla="*/ 231 w 387"/>
                <a:gd name="T29" fmla="*/ 231 h 383"/>
                <a:gd name="T30" fmla="*/ 247 w 387"/>
                <a:gd name="T31" fmla="*/ 192 h 383"/>
                <a:gd name="T32" fmla="*/ 231 w 387"/>
                <a:gd name="T33" fmla="*/ 153 h 383"/>
                <a:gd name="T34" fmla="*/ 193 w 387"/>
                <a:gd name="T35" fmla="*/ 1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7" h="383">
                  <a:moveTo>
                    <a:pt x="197" y="0"/>
                  </a:moveTo>
                  <a:cubicBezTo>
                    <a:pt x="249" y="0"/>
                    <a:pt x="294" y="19"/>
                    <a:pt x="331" y="57"/>
                  </a:cubicBezTo>
                  <a:cubicBezTo>
                    <a:pt x="368" y="94"/>
                    <a:pt x="387" y="139"/>
                    <a:pt x="387" y="192"/>
                  </a:cubicBezTo>
                  <a:cubicBezTo>
                    <a:pt x="387" y="245"/>
                    <a:pt x="368" y="290"/>
                    <a:pt x="330" y="327"/>
                  </a:cubicBezTo>
                  <a:cubicBezTo>
                    <a:pt x="293" y="365"/>
                    <a:pt x="247" y="383"/>
                    <a:pt x="194" y="383"/>
                  </a:cubicBezTo>
                  <a:cubicBezTo>
                    <a:pt x="140" y="383"/>
                    <a:pt x="95" y="365"/>
                    <a:pt x="57" y="327"/>
                  </a:cubicBezTo>
                  <a:cubicBezTo>
                    <a:pt x="19" y="290"/>
                    <a:pt x="0" y="244"/>
                    <a:pt x="0" y="192"/>
                  </a:cubicBezTo>
                  <a:cubicBezTo>
                    <a:pt x="0" y="138"/>
                    <a:pt x="19" y="92"/>
                    <a:pt x="57" y="56"/>
                  </a:cubicBezTo>
                  <a:cubicBezTo>
                    <a:pt x="95" y="19"/>
                    <a:pt x="141" y="0"/>
                    <a:pt x="197" y="0"/>
                  </a:cubicBezTo>
                  <a:close/>
                  <a:moveTo>
                    <a:pt x="193" y="137"/>
                  </a:moveTo>
                  <a:cubicBezTo>
                    <a:pt x="178" y="137"/>
                    <a:pt x="166" y="142"/>
                    <a:pt x="156" y="153"/>
                  </a:cubicBezTo>
                  <a:cubicBezTo>
                    <a:pt x="145" y="163"/>
                    <a:pt x="140" y="176"/>
                    <a:pt x="140" y="192"/>
                  </a:cubicBezTo>
                  <a:cubicBezTo>
                    <a:pt x="140" y="207"/>
                    <a:pt x="145" y="220"/>
                    <a:pt x="156" y="231"/>
                  </a:cubicBezTo>
                  <a:cubicBezTo>
                    <a:pt x="166" y="242"/>
                    <a:pt x="179" y="247"/>
                    <a:pt x="193" y="247"/>
                  </a:cubicBezTo>
                  <a:cubicBezTo>
                    <a:pt x="208" y="247"/>
                    <a:pt x="221" y="242"/>
                    <a:pt x="231" y="231"/>
                  </a:cubicBezTo>
                  <a:cubicBezTo>
                    <a:pt x="241" y="220"/>
                    <a:pt x="247" y="207"/>
                    <a:pt x="247" y="192"/>
                  </a:cubicBezTo>
                  <a:cubicBezTo>
                    <a:pt x="247" y="176"/>
                    <a:pt x="242" y="163"/>
                    <a:pt x="231" y="153"/>
                  </a:cubicBezTo>
                  <a:cubicBezTo>
                    <a:pt x="221" y="142"/>
                    <a:pt x="208" y="137"/>
                    <a:pt x="193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2" name="Freeform 9"/>
            <p:cNvSpPr/>
            <p:nvPr>
              <p:custDataLst>
                <p:tags r:id="rId44"/>
              </p:custDataLst>
            </p:nvPr>
          </p:nvSpPr>
          <p:spPr bwMode="auto">
            <a:xfrm>
              <a:off x="3630613" y="9069388"/>
              <a:ext cx="227013" cy="239713"/>
            </a:xfrm>
            <a:custGeom>
              <a:avLst/>
              <a:gdLst>
                <a:gd name="T0" fmla="*/ 53 w 106"/>
                <a:gd name="T1" fmla="*/ 0 h 111"/>
                <a:gd name="T2" fmla="*/ 15 w 106"/>
                <a:gd name="T3" fmla="*/ 16 h 111"/>
                <a:gd name="T4" fmla="*/ 0 w 106"/>
                <a:gd name="T5" fmla="*/ 55 h 111"/>
                <a:gd name="T6" fmla="*/ 16 w 106"/>
                <a:gd name="T7" fmla="*/ 94 h 111"/>
                <a:gd name="T8" fmla="*/ 53 w 106"/>
                <a:gd name="T9" fmla="*/ 111 h 111"/>
                <a:gd name="T10" fmla="*/ 91 w 106"/>
                <a:gd name="T11" fmla="*/ 94 h 111"/>
                <a:gd name="T12" fmla="*/ 106 w 106"/>
                <a:gd name="T13" fmla="*/ 55 h 111"/>
                <a:gd name="T14" fmla="*/ 91 w 106"/>
                <a:gd name="T15" fmla="*/ 16 h 111"/>
                <a:gd name="T16" fmla="*/ 53 w 106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11">
                  <a:moveTo>
                    <a:pt x="53" y="0"/>
                  </a:moveTo>
                  <a:cubicBezTo>
                    <a:pt x="38" y="0"/>
                    <a:pt x="26" y="5"/>
                    <a:pt x="15" y="16"/>
                  </a:cubicBezTo>
                  <a:cubicBezTo>
                    <a:pt x="5" y="27"/>
                    <a:pt x="0" y="40"/>
                    <a:pt x="0" y="55"/>
                  </a:cubicBezTo>
                  <a:cubicBezTo>
                    <a:pt x="0" y="71"/>
                    <a:pt x="5" y="84"/>
                    <a:pt x="16" y="94"/>
                  </a:cubicBezTo>
                  <a:cubicBezTo>
                    <a:pt x="26" y="105"/>
                    <a:pt x="38" y="111"/>
                    <a:pt x="53" y="111"/>
                  </a:cubicBezTo>
                  <a:cubicBezTo>
                    <a:pt x="68" y="111"/>
                    <a:pt x="80" y="105"/>
                    <a:pt x="91" y="94"/>
                  </a:cubicBezTo>
                  <a:cubicBezTo>
                    <a:pt x="101" y="84"/>
                    <a:pt x="106" y="71"/>
                    <a:pt x="106" y="55"/>
                  </a:cubicBezTo>
                  <a:cubicBezTo>
                    <a:pt x="106" y="40"/>
                    <a:pt x="101" y="27"/>
                    <a:pt x="91" y="16"/>
                  </a:cubicBezTo>
                  <a:cubicBezTo>
                    <a:pt x="81" y="5"/>
                    <a:pt x="68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3" name="Freeform 10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3021012" y="8350250"/>
              <a:ext cx="1447800" cy="1677988"/>
            </a:xfrm>
            <a:custGeom>
              <a:avLst/>
              <a:gdLst>
                <a:gd name="T0" fmla="*/ 337 w 674"/>
                <a:gd name="T1" fmla="*/ 0 h 779"/>
                <a:gd name="T2" fmla="*/ 0 w 674"/>
                <a:gd name="T3" fmla="*/ 195 h 779"/>
                <a:gd name="T4" fmla="*/ 0 w 674"/>
                <a:gd name="T5" fmla="*/ 584 h 779"/>
                <a:gd name="T6" fmla="*/ 337 w 674"/>
                <a:gd name="T7" fmla="*/ 779 h 779"/>
                <a:gd name="T8" fmla="*/ 674 w 674"/>
                <a:gd name="T9" fmla="*/ 584 h 779"/>
                <a:gd name="T10" fmla="*/ 674 w 674"/>
                <a:gd name="T11" fmla="*/ 195 h 779"/>
                <a:gd name="T12" fmla="*/ 337 w 674"/>
                <a:gd name="T13" fmla="*/ 0 h 779"/>
                <a:gd name="T14" fmla="*/ 474 w 674"/>
                <a:gd name="T15" fmla="*/ 525 h 779"/>
                <a:gd name="T16" fmla="*/ 337 w 674"/>
                <a:gd name="T17" fmla="*/ 581 h 779"/>
                <a:gd name="T18" fmla="*/ 200 w 674"/>
                <a:gd name="T19" fmla="*/ 525 h 779"/>
                <a:gd name="T20" fmla="*/ 144 w 674"/>
                <a:gd name="T21" fmla="*/ 389 h 779"/>
                <a:gd name="T22" fmla="*/ 200 w 674"/>
                <a:gd name="T23" fmla="*/ 253 h 779"/>
                <a:gd name="T24" fmla="*/ 341 w 674"/>
                <a:gd name="T25" fmla="*/ 198 h 779"/>
                <a:gd name="T26" fmla="*/ 475 w 674"/>
                <a:gd name="T27" fmla="*/ 254 h 779"/>
                <a:gd name="T28" fmla="*/ 531 w 674"/>
                <a:gd name="T29" fmla="*/ 389 h 779"/>
                <a:gd name="T30" fmla="*/ 474 w 674"/>
                <a:gd name="T31" fmla="*/ 525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4" h="779">
                  <a:moveTo>
                    <a:pt x="337" y="0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0" y="584"/>
                    <a:pt x="0" y="584"/>
                    <a:pt x="0" y="584"/>
                  </a:cubicBezTo>
                  <a:cubicBezTo>
                    <a:pt x="337" y="779"/>
                    <a:pt x="337" y="779"/>
                    <a:pt x="337" y="779"/>
                  </a:cubicBezTo>
                  <a:cubicBezTo>
                    <a:pt x="674" y="584"/>
                    <a:pt x="674" y="584"/>
                    <a:pt x="674" y="584"/>
                  </a:cubicBezTo>
                  <a:cubicBezTo>
                    <a:pt x="674" y="195"/>
                    <a:pt x="674" y="195"/>
                    <a:pt x="674" y="195"/>
                  </a:cubicBezTo>
                  <a:lnTo>
                    <a:pt x="337" y="0"/>
                  </a:lnTo>
                  <a:close/>
                  <a:moveTo>
                    <a:pt x="474" y="525"/>
                  </a:moveTo>
                  <a:cubicBezTo>
                    <a:pt x="436" y="562"/>
                    <a:pt x="391" y="581"/>
                    <a:pt x="337" y="581"/>
                  </a:cubicBezTo>
                  <a:cubicBezTo>
                    <a:pt x="284" y="581"/>
                    <a:pt x="238" y="562"/>
                    <a:pt x="200" y="525"/>
                  </a:cubicBezTo>
                  <a:cubicBezTo>
                    <a:pt x="163" y="487"/>
                    <a:pt x="144" y="442"/>
                    <a:pt x="144" y="389"/>
                  </a:cubicBezTo>
                  <a:cubicBezTo>
                    <a:pt x="144" y="335"/>
                    <a:pt x="163" y="290"/>
                    <a:pt x="200" y="253"/>
                  </a:cubicBezTo>
                  <a:cubicBezTo>
                    <a:pt x="238" y="216"/>
                    <a:pt x="285" y="198"/>
                    <a:pt x="341" y="198"/>
                  </a:cubicBezTo>
                  <a:cubicBezTo>
                    <a:pt x="393" y="198"/>
                    <a:pt x="438" y="216"/>
                    <a:pt x="475" y="254"/>
                  </a:cubicBezTo>
                  <a:cubicBezTo>
                    <a:pt x="512" y="292"/>
                    <a:pt x="531" y="336"/>
                    <a:pt x="531" y="389"/>
                  </a:cubicBezTo>
                  <a:cubicBezTo>
                    <a:pt x="531" y="442"/>
                    <a:pt x="512" y="487"/>
                    <a:pt x="474" y="5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6"/>
            </p:custDataLst>
          </p:nvPr>
        </p:nvSpPr>
        <p:spPr>
          <a:xfrm>
            <a:off x="795600" y="2234649"/>
            <a:ext cx="4627300" cy="2344542"/>
          </a:xfrm>
        </p:spPr>
        <p:txBody>
          <a:bodyPr anchor="b">
            <a:normAutofit/>
          </a:bodyPr>
          <a:lstStyle>
            <a:lvl1pPr algn="l">
              <a:defRPr sz="70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7"/>
            </p:custDataLst>
          </p:nvPr>
        </p:nvSpPr>
        <p:spPr>
          <a:xfrm>
            <a:off x="928885" y="4630108"/>
            <a:ext cx="2314187" cy="58200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7390" t="19951" r="826" b="11370"/>
          <a:stretch>
            <a:fillRect/>
          </a:stretch>
        </p:blipFill>
        <p:spPr>
          <a:xfrm>
            <a:off x="0" y="-69215"/>
            <a:ext cx="12343130" cy="6927215"/>
          </a:xfrm>
          <a:prstGeom prst="rect">
            <a:avLst/>
          </a:prstGeom>
        </p:spPr>
      </p:pic>
      <p:sp>
        <p:nvSpPr>
          <p:cNvPr id="26" name="矩形 25"/>
          <p:cNvSpPr/>
          <p:nvPr userDrawn="1">
            <p:custDataLst>
              <p:tags r:id="rId3"/>
            </p:custDataLst>
          </p:nvPr>
        </p:nvSpPr>
        <p:spPr>
          <a:xfrm>
            <a:off x="2507" y="10432"/>
            <a:ext cx="12192000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25" name="组合 24"/>
          <p:cNvGrpSpPr/>
          <p:nvPr userDrawn="1">
            <p:custDataLst>
              <p:tags r:id="rId4"/>
            </p:custDataLst>
          </p:nvPr>
        </p:nvGrpSpPr>
        <p:grpSpPr>
          <a:xfrm rot="3629114">
            <a:off x="496098" y="5635815"/>
            <a:ext cx="1220635" cy="2110408"/>
            <a:chOff x="7910446" y="2835763"/>
            <a:chExt cx="1992698" cy="3445263"/>
          </a:xfrm>
        </p:grpSpPr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18" name="等腰三角形 17"/>
            <p:cNvSpPr/>
            <p:nvPr>
              <p:custDataLst>
                <p:tags r:id="rId6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>
              <p:custDataLst>
                <p:tags r:id="rId7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>
              <p:custDataLst>
                <p:tags r:id="rId9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>
              <p:custDataLst>
                <p:tags r:id="rId10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>
              <p:custDataLst>
                <p:tags r:id="rId11"/>
              </p:custDataLst>
            </p:nvPr>
          </p:nvSpPr>
          <p:spPr>
            <a:xfrm rot="21489694" flipV="1">
              <a:off x="8620826" y="3436556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24" name="等腰三角形 23"/>
            <p:cNvSpPr/>
            <p:nvPr>
              <p:custDataLst>
                <p:tags r:id="rId12"/>
              </p:custDataLst>
            </p:nvPr>
          </p:nvSpPr>
          <p:spPr>
            <a:xfrm>
              <a:off x="9218105" y="2835763"/>
              <a:ext cx="685039" cy="59054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>
            <p:custDataLst>
              <p:tags r:id="rId13"/>
            </p:custDataLst>
          </p:nvPr>
        </p:nvGrpSpPr>
        <p:grpSpPr>
          <a:xfrm>
            <a:off x="11000151" y="-12427"/>
            <a:ext cx="1196611" cy="2377675"/>
            <a:chOff x="9396490" y="-12427"/>
            <a:chExt cx="2800273" cy="5564164"/>
          </a:xfrm>
        </p:grpSpPr>
        <p:sp>
          <p:nvSpPr>
            <p:cNvPr id="15" name="任意多边形: 形状 14"/>
            <p:cNvSpPr/>
            <p:nvPr>
              <p:custDataLst>
                <p:tags r:id="rId14"/>
              </p:custDataLst>
            </p:nvPr>
          </p:nvSpPr>
          <p:spPr>
            <a:xfrm>
              <a:off x="9396490" y="-12427"/>
              <a:ext cx="2795511" cy="4533554"/>
            </a:xfrm>
            <a:custGeom>
              <a:avLst/>
              <a:gdLst>
                <a:gd name="connsiteX0" fmla="*/ 451833 w 2795511"/>
                <a:gd name="connsiteY0" fmla="*/ 0 h 4533554"/>
                <a:gd name="connsiteX1" fmla="*/ 1314601 w 2795511"/>
                <a:gd name="connsiteY1" fmla="*/ 0 h 4533554"/>
                <a:gd name="connsiteX2" fmla="*/ 2795511 w 2795511"/>
                <a:gd name="connsiteY2" fmla="*/ 2553293 h 4533554"/>
                <a:gd name="connsiteX3" fmla="*/ 2795511 w 2795511"/>
                <a:gd name="connsiteY3" fmla="*/ 4533554 h 4533554"/>
                <a:gd name="connsiteX4" fmla="*/ 2193568 w 2795511"/>
                <a:gd name="connsiteY4" fmla="*/ 4533554 h 4533554"/>
                <a:gd name="connsiteX5" fmla="*/ 0 w 2795511"/>
                <a:gd name="connsiteY5" fmla="*/ 779022 h 453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5511" h="4533554">
                  <a:moveTo>
                    <a:pt x="451833" y="0"/>
                  </a:moveTo>
                  <a:lnTo>
                    <a:pt x="1314601" y="0"/>
                  </a:lnTo>
                  <a:lnTo>
                    <a:pt x="2795511" y="2553293"/>
                  </a:lnTo>
                  <a:lnTo>
                    <a:pt x="2795511" y="4533554"/>
                  </a:lnTo>
                  <a:lnTo>
                    <a:pt x="2193568" y="4533554"/>
                  </a:lnTo>
                  <a:lnTo>
                    <a:pt x="0" y="779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/>
            <p:cNvSpPr/>
            <p:nvPr>
              <p:custDataLst>
                <p:tags r:id="rId15"/>
              </p:custDataLst>
            </p:nvPr>
          </p:nvSpPr>
          <p:spPr>
            <a:xfrm flipV="1">
              <a:off x="10706723" y="-12427"/>
              <a:ext cx="1490040" cy="2569033"/>
            </a:xfrm>
            <a:custGeom>
              <a:avLst/>
              <a:gdLst>
                <a:gd name="connsiteX0" fmla="*/ 0 w 1490040"/>
                <a:gd name="connsiteY0" fmla="*/ 2569033 h 2569033"/>
                <a:gd name="connsiteX1" fmla="*/ 1490040 w 1490040"/>
                <a:gd name="connsiteY1" fmla="*/ 2569033 h 2569033"/>
                <a:gd name="connsiteX2" fmla="*/ 1490040 w 1490040"/>
                <a:gd name="connsiteY2" fmla="*/ 0 h 256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040" h="2569033">
                  <a:moveTo>
                    <a:pt x="0" y="2569033"/>
                  </a:moveTo>
                  <a:lnTo>
                    <a:pt x="1490040" y="2569033"/>
                  </a:lnTo>
                  <a:lnTo>
                    <a:pt x="1490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16"/>
              </p:custDataLst>
            </p:nvPr>
          </p:nvSpPr>
          <p:spPr>
            <a:xfrm flipV="1">
              <a:off x="11592200" y="4523679"/>
              <a:ext cx="596274" cy="1028058"/>
            </a:xfrm>
            <a:custGeom>
              <a:avLst/>
              <a:gdLst>
                <a:gd name="connsiteX0" fmla="*/ 0 w 596274"/>
                <a:gd name="connsiteY0" fmla="*/ 1028058 h 1028058"/>
                <a:gd name="connsiteX1" fmla="*/ 596274 w 596274"/>
                <a:gd name="connsiteY1" fmla="*/ 1028058 h 1028058"/>
                <a:gd name="connsiteX2" fmla="*/ 596274 w 596274"/>
                <a:gd name="connsiteY2" fmla="*/ 0 h 10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274" h="1028058">
                  <a:moveTo>
                    <a:pt x="0" y="1028058"/>
                  </a:moveTo>
                  <a:lnTo>
                    <a:pt x="596274" y="1028058"/>
                  </a:lnTo>
                  <a:lnTo>
                    <a:pt x="596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>
            <p:custDataLst>
              <p:tags r:id="rId17"/>
            </p:custDataLst>
          </p:nvPr>
        </p:nvGrpSpPr>
        <p:grpSpPr>
          <a:xfrm rot="17988903" flipH="1">
            <a:off x="10455379" y="5637329"/>
            <a:ext cx="1220635" cy="2110408"/>
            <a:chOff x="7910446" y="2835763"/>
            <a:chExt cx="1992698" cy="3445263"/>
          </a:xfrm>
        </p:grpSpPr>
        <p:sp>
          <p:nvSpPr>
            <p:cNvPr id="28" name="等腰三角形 27"/>
            <p:cNvSpPr/>
            <p:nvPr>
              <p:custDataLst>
                <p:tags r:id="rId18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29" name="等腰三角形 28"/>
            <p:cNvSpPr/>
            <p:nvPr>
              <p:custDataLst>
                <p:tags r:id="rId19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>
              <p:custDataLst>
                <p:tags r:id="rId20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31" name="等腰三角形 30"/>
            <p:cNvSpPr/>
            <p:nvPr>
              <p:custDataLst>
                <p:tags r:id="rId21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>
              <p:custDataLst>
                <p:tags r:id="rId22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>
              <p:custDataLst>
                <p:tags r:id="rId23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>
              <p:custDataLst>
                <p:tags r:id="rId24"/>
              </p:custDataLst>
            </p:nvPr>
          </p:nvSpPr>
          <p:spPr>
            <a:xfrm rot="21489694" flipV="1">
              <a:off x="8620826" y="3436556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35" name="等腰三角形 34"/>
            <p:cNvSpPr/>
            <p:nvPr>
              <p:custDataLst>
                <p:tags r:id="rId25"/>
              </p:custDataLst>
            </p:nvPr>
          </p:nvSpPr>
          <p:spPr>
            <a:xfrm>
              <a:off x="9218105" y="2835763"/>
              <a:ext cx="685039" cy="59054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623888" y="406800"/>
            <a:ext cx="10944225" cy="8636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7"/>
            </p:custDataLst>
          </p:nvPr>
        </p:nvSpPr>
        <p:spPr>
          <a:xfrm>
            <a:off x="623888" y="1412875"/>
            <a:ext cx="10944224" cy="48958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-8288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1611262" y="1759138"/>
            <a:ext cx="3148184" cy="2732374"/>
            <a:chOff x="6477053" y="517461"/>
            <a:chExt cx="3148184" cy="2732374"/>
          </a:xfrm>
        </p:grpSpPr>
        <p:sp>
          <p:nvSpPr>
            <p:cNvPr id="8" name="等腰三角形 7"/>
            <p:cNvSpPr/>
            <p:nvPr>
              <p:custDataLst>
                <p:tags r:id="rId4"/>
              </p:custDataLst>
            </p:nvPr>
          </p:nvSpPr>
          <p:spPr>
            <a:xfrm>
              <a:off x="6477053" y="1879264"/>
              <a:ext cx="1579691" cy="13618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>
              <p:custDataLst>
                <p:tags r:id="rId5"/>
              </p:custDataLst>
            </p:nvPr>
          </p:nvSpPr>
          <p:spPr>
            <a:xfrm flipV="1">
              <a:off x="7255701" y="1879264"/>
              <a:ext cx="1579691" cy="136180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6"/>
              </p:custDataLst>
            </p:nvPr>
          </p:nvSpPr>
          <p:spPr>
            <a:xfrm>
              <a:off x="7260869" y="517461"/>
              <a:ext cx="1579691" cy="13618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>
              <p:custDataLst>
                <p:tags r:id="rId7"/>
              </p:custDataLst>
            </p:nvPr>
          </p:nvSpPr>
          <p:spPr>
            <a:xfrm>
              <a:off x="8045546" y="1888032"/>
              <a:ext cx="1579691" cy="136180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4879384" y="3790510"/>
            <a:ext cx="5126759" cy="692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12000" contrast="18000"/>
          </a:blip>
          <a:srcRect l="7262" t="20008" r="1511" b="11427"/>
          <a:stretch>
            <a:fillRect/>
          </a:stretch>
        </p:blipFill>
        <p:spPr>
          <a:xfrm>
            <a:off x="-27305" y="-27940"/>
            <a:ext cx="12268200" cy="69157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>
            <p:custDataLst>
              <p:tags r:id="rId3"/>
            </p:custDataLst>
          </p:nvPr>
        </p:nvGrpSpPr>
        <p:grpSpPr>
          <a:xfrm rot="3629114">
            <a:off x="496098" y="5635815"/>
            <a:ext cx="1220635" cy="2110408"/>
            <a:chOff x="7910446" y="2835763"/>
            <a:chExt cx="1992698" cy="3445263"/>
          </a:xfrm>
        </p:grpSpPr>
        <p:sp>
          <p:nvSpPr>
            <p:cNvPr id="17" name="等腰三角形 16"/>
            <p:cNvSpPr/>
            <p:nvPr>
              <p:custDataLst>
                <p:tags r:id="rId4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18" name="等腰三角形 17"/>
            <p:cNvSpPr/>
            <p:nvPr>
              <p:custDataLst>
                <p:tags r:id="rId5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>
              <p:custDataLst>
                <p:tags r:id="rId6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20" name="等腰三角形 19"/>
            <p:cNvSpPr/>
            <p:nvPr>
              <p:custDataLst>
                <p:tags r:id="rId7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>
              <p:custDataLst>
                <p:tags r:id="rId8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>
              <p:custDataLst>
                <p:tags r:id="rId9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>
              <p:custDataLst>
                <p:tags r:id="rId10"/>
              </p:custDataLst>
            </p:nvPr>
          </p:nvSpPr>
          <p:spPr>
            <a:xfrm rot="21489694" flipV="1">
              <a:off x="8620826" y="3436556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24" name="等腰三角形 23"/>
            <p:cNvSpPr/>
            <p:nvPr>
              <p:custDataLst>
                <p:tags r:id="rId11"/>
              </p:custDataLst>
            </p:nvPr>
          </p:nvSpPr>
          <p:spPr>
            <a:xfrm>
              <a:off x="9218105" y="2835763"/>
              <a:ext cx="685039" cy="59054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>
            <p:custDataLst>
              <p:tags r:id="rId12"/>
            </p:custDataLst>
          </p:nvPr>
        </p:nvGrpSpPr>
        <p:grpSpPr>
          <a:xfrm>
            <a:off x="11000151" y="-12427"/>
            <a:ext cx="1196611" cy="2377675"/>
            <a:chOff x="9396490" y="-12427"/>
            <a:chExt cx="2800273" cy="5564164"/>
          </a:xfrm>
        </p:grpSpPr>
        <p:sp>
          <p:nvSpPr>
            <p:cNvPr id="15" name="任意多边形: 形状 14"/>
            <p:cNvSpPr/>
            <p:nvPr>
              <p:custDataLst>
                <p:tags r:id="rId13"/>
              </p:custDataLst>
            </p:nvPr>
          </p:nvSpPr>
          <p:spPr>
            <a:xfrm>
              <a:off x="9396490" y="-12427"/>
              <a:ext cx="2795511" cy="4533554"/>
            </a:xfrm>
            <a:custGeom>
              <a:avLst/>
              <a:gdLst>
                <a:gd name="connsiteX0" fmla="*/ 451833 w 2795511"/>
                <a:gd name="connsiteY0" fmla="*/ 0 h 4533554"/>
                <a:gd name="connsiteX1" fmla="*/ 1314601 w 2795511"/>
                <a:gd name="connsiteY1" fmla="*/ 0 h 4533554"/>
                <a:gd name="connsiteX2" fmla="*/ 2795511 w 2795511"/>
                <a:gd name="connsiteY2" fmla="*/ 2553293 h 4533554"/>
                <a:gd name="connsiteX3" fmla="*/ 2795511 w 2795511"/>
                <a:gd name="connsiteY3" fmla="*/ 4533554 h 4533554"/>
                <a:gd name="connsiteX4" fmla="*/ 2193568 w 2795511"/>
                <a:gd name="connsiteY4" fmla="*/ 4533554 h 4533554"/>
                <a:gd name="connsiteX5" fmla="*/ 0 w 2795511"/>
                <a:gd name="connsiteY5" fmla="*/ 779022 h 453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5511" h="4533554">
                  <a:moveTo>
                    <a:pt x="451833" y="0"/>
                  </a:moveTo>
                  <a:lnTo>
                    <a:pt x="1314601" y="0"/>
                  </a:lnTo>
                  <a:lnTo>
                    <a:pt x="2795511" y="2553293"/>
                  </a:lnTo>
                  <a:lnTo>
                    <a:pt x="2795511" y="4533554"/>
                  </a:lnTo>
                  <a:lnTo>
                    <a:pt x="2193568" y="4533554"/>
                  </a:lnTo>
                  <a:lnTo>
                    <a:pt x="0" y="779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/>
            <p:cNvSpPr/>
            <p:nvPr>
              <p:custDataLst>
                <p:tags r:id="rId14"/>
              </p:custDataLst>
            </p:nvPr>
          </p:nvSpPr>
          <p:spPr>
            <a:xfrm flipV="1">
              <a:off x="10706723" y="-12427"/>
              <a:ext cx="1490040" cy="2569033"/>
            </a:xfrm>
            <a:custGeom>
              <a:avLst/>
              <a:gdLst>
                <a:gd name="connsiteX0" fmla="*/ 0 w 1490040"/>
                <a:gd name="connsiteY0" fmla="*/ 2569033 h 2569033"/>
                <a:gd name="connsiteX1" fmla="*/ 1490040 w 1490040"/>
                <a:gd name="connsiteY1" fmla="*/ 2569033 h 2569033"/>
                <a:gd name="connsiteX2" fmla="*/ 1490040 w 1490040"/>
                <a:gd name="connsiteY2" fmla="*/ 0 h 256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040" h="2569033">
                  <a:moveTo>
                    <a:pt x="0" y="2569033"/>
                  </a:moveTo>
                  <a:lnTo>
                    <a:pt x="1490040" y="2569033"/>
                  </a:lnTo>
                  <a:lnTo>
                    <a:pt x="1490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15"/>
              </p:custDataLst>
            </p:nvPr>
          </p:nvSpPr>
          <p:spPr>
            <a:xfrm flipV="1">
              <a:off x="11592200" y="4523679"/>
              <a:ext cx="596274" cy="1028058"/>
            </a:xfrm>
            <a:custGeom>
              <a:avLst/>
              <a:gdLst>
                <a:gd name="connsiteX0" fmla="*/ 0 w 596274"/>
                <a:gd name="connsiteY0" fmla="*/ 1028058 h 1028058"/>
                <a:gd name="connsiteX1" fmla="*/ 596274 w 596274"/>
                <a:gd name="connsiteY1" fmla="*/ 1028058 h 1028058"/>
                <a:gd name="connsiteX2" fmla="*/ 596274 w 596274"/>
                <a:gd name="connsiteY2" fmla="*/ 0 h 10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274" h="1028058">
                  <a:moveTo>
                    <a:pt x="0" y="1028058"/>
                  </a:moveTo>
                  <a:lnTo>
                    <a:pt x="596274" y="1028058"/>
                  </a:lnTo>
                  <a:lnTo>
                    <a:pt x="596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>
            <p:custDataLst>
              <p:tags r:id="rId16"/>
            </p:custDataLst>
          </p:nvPr>
        </p:nvGrpSpPr>
        <p:grpSpPr>
          <a:xfrm rot="17988903" flipH="1">
            <a:off x="10455379" y="5637329"/>
            <a:ext cx="1220635" cy="2110408"/>
            <a:chOff x="7910446" y="2835763"/>
            <a:chExt cx="1992698" cy="3445263"/>
          </a:xfrm>
        </p:grpSpPr>
        <p:sp>
          <p:nvSpPr>
            <p:cNvPr id="28" name="等腰三角形 27"/>
            <p:cNvSpPr/>
            <p:nvPr>
              <p:custDataLst>
                <p:tags r:id="rId17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29" name="等腰三角形 28"/>
            <p:cNvSpPr/>
            <p:nvPr>
              <p:custDataLst>
                <p:tags r:id="rId18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>
              <p:custDataLst>
                <p:tags r:id="rId19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31" name="等腰三角形 30"/>
            <p:cNvSpPr/>
            <p:nvPr>
              <p:custDataLst>
                <p:tags r:id="rId20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>
              <p:custDataLst>
                <p:tags r:id="rId21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>
              <p:custDataLst>
                <p:tags r:id="rId22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>
              <p:custDataLst>
                <p:tags r:id="rId23"/>
              </p:custDataLst>
            </p:nvPr>
          </p:nvSpPr>
          <p:spPr>
            <a:xfrm rot="21489694" flipV="1">
              <a:off x="8620826" y="3436556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35" name="等腰三角形 34"/>
            <p:cNvSpPr/>
            <p:nvPr>
              <p:custDataLst>
                <p:tags r:id="rId24"/>
              </p:custDataLst>
            </p:nvPr>
          </p:nvSpPr>
          <p:spPr>
            <a:xfrm>
              <a:off x="9218105" y="2835763"/>
              <a:ext cx="685039" cy="59054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23888" y="406800"/>
            <a:ext cx="10944225" cy="8636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6"/>
            </p:custDataLst>
          </p:nvPr>
        </p:nvSpPr>
        <p:spPr>
          <a:xfrm>
            <a:off x="623888" y="1412875"/>
            <a:ext cx="10944224" cy="48958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7390" t="19951" r="826" b="11370"/>
          <a:stretch>
            <a:fillRect/>
          </a:stretch>
        </p:blipFill>
        <p:spPr>
          <a:xfrm>
            <a:off x="0" y="-69215"/>
            <a:ext cx="12343130" cy="692721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-13275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4"/>
            </p:custDataLst>
          </p:nvPr>
        </p:nvGrpSpPr>
        <p:grpSpPr>
          <a:xfrm flipH="1">
            <a:off x="0" y="-12427"/>
            <a:ext cx="6316647" cy="6870427"/>
            <a:chOff x="5880116" y="-12427"/>
            <a:chExt cx="6316647" cy="6870427"/>
          </a:xfrm>
        </p:grpSpPr>
        <p:sp>
          <p:nvSpPr>
            <p:cNvPr id="40" name="等腰三角形 39"/>
            <p:cNvSpPr/>
            <p:nvPr>
              <p:custDataLst>
                <p:tags r:id="rId5"/>
              </p:custDataLst>
            </p:nvPr>
          </p:nvSpPr>
          <p:spPr>
            <a:xfrm>
              <a:off x="5903686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>
              <p:custDataLst>
                <p:tags r:id="rId6"/>
              </p:custDataLst>
            </p:nvPr>
          </p:nvSpPr>
          <p:spPr>
            <a:xfrm flipV="1">
              <a:off x="6246205" y="6267450"/>
              <a:ext cx="685038" cy="5905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>
              <p:custDataLst>
                <p:tags r:id="rId7"/>
              </p:custDataLst>
            </p:nvPr>
          </p:nvSpPr>
          <p:spPr>
            <a:xfrm>
              <a:off x="6583077" y="626745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>
              <p:custDataLst>
                <p:tags r:id="rId8"/>
              </p:custDataLst>
            </p:nvPr>
          </p:nvSpPr>
          <p:spPr>
            <a:xfrm flipV="1">
              <a:off x="5880116" y="4513457"/>
              <a:ext cx="2719668" cy="23445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>
              <p:custDataLst>
                <p:tags r:id="rId9"/>
              </p:custDataLst>
            </p:nvPr>
          </p:nvSpPr>
          <p:spPr>
            <a:xfrm>
              <a:off x="7238709" y="626745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>
              <p:custDataLst>
                <p:tags r:id="rId10"/>
              </p:custDataLst>
            </p:nvPr>
          </p:nvSpPr>
          <p:spPr>
            <a:xfrm flipV="1">
              <a:off x="7581228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>
              <p:custDataLst>
                <p:tags r:id="rId11"/>
              </p:custDataLst>
            </p:nvPr>
          </p:nvSpPr>
          <p:spPr>
            <a:xfrm>
              <a:off x="7910480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>
              <p:custDataLst>
                <p:tags r:id="rId12"/>
              </p:custDataLst>
            </p:nvPr>
          </p:nvSpPr>
          <p:spPr>
            <a:xfrm>
              <a:off x="7578182" y="567690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>
              <p:custDataLst>
                <p:tags r:id="rId13"/>
              </p:custDataLst>
            </p:nvPr>
          </p:nvSpPr>
          <p:spPr>
            <a:xfrm flipV="1">
              <a:off x="8248143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>
              <p:custDataLst>
                <p:tags r:id="rId14"/>
              </p:custDataLst>
            </p:nvPr>
          </p:nvSpPr>
          <p:spPr>
            <a:xfrm>
              <a:off x="8588281" y="626745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>
              <p:custDataLst>
                <p:tags r:id="rId15"/>
              </p:custDataLst>
            </p:nvPr>
          </p:nvSpPr>
          <p:spPr>
            <a:xfrm>
              <a:off x="8255983" y="567690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>
              <p:custDataLst>
                <p:tags r:id="rId16"/>
              </p:custDataLst>
            </p:nvPr>
          </p:nvSpPr>
          <p:spPr>
            <a:xfrm flipV="1">
              <a:off x="8922233" y="6267450"/>
              <a:ext cx="685038" cy="590550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>
              <p:custDataLst>
                <p:tags r:id="rId17"/>
              </p:custDataLst>
            </p:nvPr>
          </p:nvSpPr>
          <p:spPr>
            <a:xfrm>
              <a:off x="9252846" y="626745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>
              <p:custDataLst>
                <p:tags r:id="rId18"/>
              </p:custDataLst>
            </p:nvPr>
          </p:nvSpPr>
          <p:spPr>
            <a:xfrm>
              <a:off x="8919187" y="567690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>
              <p:custDataLst>
                <p:tags r:id="rId19"/>
              </p:custDataLst>
            </p:nvPr>
          </p:nvSpPr>
          <p:spPr>
            <a:xfrm flipV="1">
              <a:off x="8587616" y="568452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>
              <p:custDataLst>
                <p:tags r:id="rId20"/>
              </p:custDataLst>
            </p:nvPr>
          </p:nvSpPr>
          <p:spPr>
            <a:xfrm>
              <a:off x="8583073" y="509397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>
              <p:custDataLst>
                <p:tags r:id="rId21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89" name="等腰三角形 88"/>
            <p:cNvSpPr/>
            <p:nvPr>
              <p:custDataLst>
                <p:tags r:id="rId22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>
              <p:custDataLst>
                <p:tags r:id="rId23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91" name="等腰三角形 90"/>
            <p:cNvSpPr/>
            <p:nvPr>
              <p:custDataLst>
                <p:tags r:id="rId24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>
              <p:custDataLst>
                <p:tags r:id="rId25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>
              <p:custDataLst>
                <p:tags r:id="rId26"/>
              </p:custDataLst>
            </p:nvPr>
          </p:nvSpPr>
          <p:spPr>
            <a:xfrm>
              <a:off x="7218860" y="-12427"/>
              <a:ext cx="4973140" cy="4533554"/>
            </a:xfrm>
            <a:custGeom>
              <a:avLst/>
              <a:gdLst>
                <a:gd name="connsiteX0" fmla="*/ 2629462 w 4973140"/>
                <a:gd name="connsiteY0" fmla="*/ 0 h 4533554"/>
                <a:gd name="connsiteX1" fmla="*/ 3492230 w 4973140"/>
                <a:gd name="connsiteY1" fmla="*/ 0 h 4533554"/>
                <a:gd name="connsiteX2" fmla="*/ 4973140 w 4973140"/>
                <a:gd name="connsiteY2" fmla="*/ 2553293 h 4533554"/>
                <a:gd name="connsiteX3" fmla="*/ 4973140 w 4973140"/>
                <a:gd name="connsiteY3" fmla="*/ 4533554 h 4533554"/>
                <a:gd name="connsiteX4" fmla="*/ 0 w 4973140"/>
                <a:gd name="connsiteY4" fmla="*/ 4533554 h 453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3140" h="4533554">
                  <a:moveTo>
                    <a:pt x="2629462" y="0"/>
                  </a:moveTo>
                  <a:lnTo>
                    <a:pt x="3492230" y="0"/>
                  </a:lnTo>
                  <a:lnTo>
                    <a:pt x="4973140" y="2553293"/>
                  </a:lnTo>
                  <a:lnTo>
                    <a:pt x="4973140" y="4533554"/>
                  </a:lnTo>
                  <a:lnTo>
                    <a:pt x="0" y="4533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>
              <p:custDataLst>
                <p:tags r:id="rId27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>
              <p:custDataLst>
                <p:tags r:id="rId28"/>
              </p:custDataLst>
            </p:nvPr>
          </p:nvSpPr>
          <p:spPr>
            <a:xfrm flipV="1">
              <a:off x="8620825" y="3436558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96" name="等腰三角形 95"/>
            <p:cNvSpPr/>
            <p:nvPr>
              <p:custDataLst>
                <p:tags r:id="rId29"/>
              </p:custDataLst>
            </p:nvPr>
          </p:nvSpPr>
          <p:spPr>
            <a:xfrm>
              <a:off x="9208302" y="2853084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/>
            <p:cNvSpPr/>
            <p:nvPr>
              <p:custDataLst>
                <p:tags r:id="rId30"/>
              </p:custDataLst>
            </p:nvPr>
          </p:nvSpPr>
          <p:spPr>
            <a:xfrm flipV="1">
              <a:off x="10706723" y="-12427"/>
              <a:ext cx="1490040" cy="2569033"/>
            </a:xfrm>
            <a:custGeom>
              <a:avLst/>
              <a:gdLst>
                <a:gd name="connsiteX0" fmla="*/ 0 w 1490040"/>
                <a:gd name="connsiteY0" fmla="*/ 2569033 h 2569033"/>
                <a:gd name="connsiteX1" fmla="*/ 1490040 w 1490040"/>
                <a:gd name="connsiteY1" fmla="*/ 2569033 h 2569033"/>
                <a:gd name="connsiteX2" fmla="*/ 1490040 w 1490040"/>
                <a:gd name="connsiteY2" fmla="*/ 0 h 256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040" h="2569033">
                  <a:moveTo>
                    <a:pt x="0" y="2569033"/>
                  </a:moveTo>
                  <a:lnTo>
                    <a:pt x="1490040" y="2569033"/>
                  </a:lnTo>
                  <a:lnTo>
                    <a:pt x="1490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/>
            <p:cNvSpPr/>
            <p:nvPr>
              <p:custDataLst>
                <p:tags r:id="rId31"/>
              </p:custDataLst>
            </p:nvPr>
          </p:nvSpPr>
          <p:spPr>
            <a:xfrm flipV="1">
              <a:off x="11592200" y="4523679"/>
              <a:ext cx="596274" cy="1028058"/>
            </a:xfrm>
            <a:custGeom>
              <a:avLst/>
              <a:gdLst>
                <a:gd name="connsiteX0" fmla="*/ 0 w 596274"/>
                <a:gd name="connsiteY0" fmla="*/ 1028058 h 1028058"/>
                <a:gd name="connsiteX1" fmla="*/ 596274 w 596274"/>
                <a:gd name="connsiteY1" fmla="*/ 1028058 h 1028058"/>
                <a:gd name="connsiteX2" fmla="*/ 596274 w 596274"/>
                <a:gd name="connsiteY2" fmla="*/ 0 h 10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274" h="1028058">
                  <a:moveTo>
                    <a:pt x="0" y="1028058"/>
                  </a:moveTo>
                  <a:lnTo>
                    <a:pt x="596274" y="1028058"/>
                  </a:lnTo>
                  <a:lnTo>
                    <a:pt x="596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>
              <p:custDataLst>
                <p:tags r:id="rId32"/>
              </p:custDataLst>
            </p:nvPr>
          </p:nvSpPr>
          <p:spPr>
            <a:xfrm>
              <a:off x="11017611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>
              <p:custDataLst>
                <p:tags r:id="rId33"/>
              </p:custDataLst>
            </p:nvPr>
          </p:nvSpPr>
          <p:spPr>
            <a:xfrm flipV="1">
              <a:off x="11355274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/>
            <p:cNvSpPr/>
            <p:nvPr>
              <p:custDataLst>
                <p:tags r:id="rId34"/>
              </p:custDataLst>
            </p:nvPr>
          </p:nvSpPr>
          <p:spPr>
            <a:xfrm>
              <a:off x="11695412" y="6267450"/>
              <a:ext cx="493062" cy="590550"/>
            </a:xfrm>
            <a:custGeom>
              <a:avLst/>
              <a:gdLst>
                <a:gd name="connsiteX0" fmla="*/ 342519 w 493062"/>
                <a:gd name="connsiteY0" fmla="*/ 0 h 590550"/>
                <a:gd name="connsiteX1" fmla="*/ 493062 w 493062"/>
                <a:gd name="connsiteY1" fmla="*/ 259557 h 590550"/>
                <a:gd name="connsiteX2" fmla="*/ 493062 w 493062"/>
                <a:gd name="connsiteY2" fmla="*/ 590550 h 590550"/>
                <a:gd name="connsiteX3" fmla="*/ 0 w 493062"/>
                <a:gd name="connsiteY3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062" h="590550">
                  <a:moveTo>
                    <a:pt x="342519" y="0"/>
                  </a:moveTo>
                  <a:lnTo>
                    <a:pt x="493062" y="259557"/>
                  </a:lnTo>
                  <a:lnTo>
                    <a:pt x="49306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>
              <p:custDataLst>
                <p:tags r:id="rId35"/>
              </p:custDataLst>
            </p:nvPr>
          </p:nvSpPr>
          <p:spPr>
            <a:xfrm>
              <a:off x="11352228" y="567690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0662730" y="276128"/>
              <a:ext cx="1063929" cy="351879"/>
              <a:chOff x="3021012" y="8350250"/>
              <a:chExt cx="5092701" cy="1684338"/>
            </a:xfrm>
            <a:solidFill>
              <a:schemeClr val="bg1">
                <a:lumMod val="95000"/>
                <a:alpha val="20000"/>
              </a:schemeClr>
            </a:solidFill>
          </p:grpSpPr>
          <p:sp>
            <p:nvSpPr>
              <p:cNvPr id="104" name="Rectangle 5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5016500" y="8580438"/>
                <a:ext cx="295275" cy="1085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5" name="Freeform 6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5438775" y="8856663"/>
                <a:ext cx="831850" cy="823913"/>
              </a:xfrm>
              <a:custGeom>
                <a:avLst/>
                <a:gdLst>
                  <a:gd name="T0" fmla="*/ 197 w 387"/>
                  <a:gd name="T1" fmla="*/ 0 h 383"/>
                  <a:gd name="T2" fmla="*/ 331 w 387"/>
                  <a:gd name="T3" fmla="*/ 57 h 383"/>
                  <a:gd name="T4" fmla="*/ 387 w 387"/>
                  <a:gd name="T5" fmla="*/ 192 h 383"/>
                  <a:gd name="T6" fmla="*/ 330 w 387"/>
                  <a:gd name="T7" fmla="*/ 327 h 383"/>
                  <a:gd name="T8" fmla="*/ 194 w 387"/>
                  <a:gd name="T9" fmla="*/ 383 h 383"/>
                  <a:gd name="T10" fmla="*/ 57 w 387"/>
                  <a:gd name="T11" fmla="*/ 327 h 383"/>
                  <a:gd name="T12" fmla="*/ 0 w 387"/>
                  <a:gd name="T13" fmla="*/ 192 h 383"/>
                  <a:gd name="T14" fmla="*/ 57 w 387"/>
                  <a:gd name="T15" fmla="*/ 56 h 383"/>
                  <a:gd name="T16" fmla="*/ 197 w 387"/>
                  <a:gd name="T17" fmla="*/ 0 h 383"/>
                  <a:gd name="T18" fmla="*/ 193 w 387"/>
                  <a:gd name="T19" fmla="*/ 137 h 383"/>
                  <a:gd name="T20" fmla="*/ 156 w 387"/>
                  <a:gd name="T21" fmla="*/ 153 h 383"/>
                  <a:gd name="T22" fmla="*/ 140 w 387"/>
                  <a:gd name="T23" fmla="*/ 192 h 383"/>
                  <a:gd name="T24" fmla="*/ 156 w 387"/>
                  <a:gd name="T25" fmla="*/ 231 h 383"/>
                  <a:gd name="T26" fmla="*/ 193 w 387"/>
                  <a:gd name="T27" fmla="*/ 247 h 383"/>
                  <a:gd name="T28" fmla="*/ 231 w 387"/>
                  <a:gd name="T29" fmla="*/ 231 h 383"/>
                  <a:gd name="T30" fmla="*/ 247 w 387"/>
                  <a:gd name="T31" fmla="*/ 192 h 383"/>
                  <a:gd name="T32" fmla="*/ 231 w 387"/>
                  <a:gd name="T33" fmla="*/ 153 h 383"/>
                  <a:gd name="T34" fmla="*/ 193 w 387"/>
                  <a:gd name="T35" fmla="*/ 1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7" h="383">
                    <a:moveTo>
                      <a:pt x="197" y="0"/>
                    </a:moveTo>
                    <a:cubicBezTo>
                      <a:pt x="249" y="0"/>
                      <a:pt x="294" y="19"/>
                      <a:pt x="331" y="57"/>
                    </a:cubicBezTo>
                    <a:cubicBezTo>
                      <a:pt x="368" y="94"/>
                      <a:pt x="387" y="139"/>
                      <a:pt x="387" y="192"/>
                    </a:cubicBezTo>
                    <a:cubicBezTo>
                      <a:pt x="387" y="245"/>
                      <a:pt x="368" y="290"/>
                      <a:pt x="330" y="327"/>
                    </a:cubicBezTo>
                    <a:cubicBezTo>
                      <a:pt x="293" y="365"/>
                      <a:pt x="247" y="383"/>
                      <a:pt x="194" y="383"/>
                    </a:cubicBezTo>
                    <a:cubicBezTo>
                      <a:pt x="140" y="383"/>
                      <a:pt x="95" y="365"/>
                      <a:pt x="57" y="327"/>
                    </a:cubicBezTo>
                    <a:cubicBezTo>
                      <a:pt x="19" y="290"/>
                      <a:pt x="0" y="244"/>
                      <a:pt x="0" y="192"/>
                    </a:cubicBezTo>
                    <a:cubicBezTo>
                      <a:pt x="0" y="138"/>
                      <a:pt x="19" y="92"/>
                      <a:pt x="57" y="56"/>
                    </a:cubicBezTo>
                    <a:cubicBezTo>
                      <a:pt x="95" y="19"/>
                      <a:pt x="141" y="0"/>
                      <a:pt x="197" y="0"/>
                    </a:cubicBezTo>
                    <a:close/>
                    <a:moveTo>
                      <a:pt x="193" y="137"/>
                    </a:moveTo>
                    <a:cubicBezTo>
                      <a:pt x="178" y="137"/>
                      <a:pt x="166" y="142"/>
                      <a:pt x="156" y="153"/>
                    </a:cubicBezTo>
                    <a:cubicBezTo>
                      <a:pt x="145" y="163"/>
                      <a:pt x="140" y="176"/>
                      <a:pt x="140" y="192"/>
                    </a:cubicBezTo>
                    <a:cubicBezTo>
                      <a:pt x="140" y="207"/>
                      <a:pt x="145" y="220"/>
                      <a:pt x="156" y="231"/>
                    </a:cubicBezTo>
                    <a:cubicBezTo>
                      <a:pt x="166" y="242"/>
                      <a:pt x="179" y="247"/>
                      <a:pt x="193" y="247"/>
                    </a:cubicBezTo>
                    <a:cubicBezTo>
                      <a:pt x="208" y="247"/>
                      <a:pt x="221" y="242"/>
                      <a:pt x="231" y="231"/>
                    </a:cubicBezTo>
                    <a:cubicBezTo>
                      <a:pt x="241" y="220"/>
                      <a:pt x="247" y="207"/>
                      <a:pt x="247" y="192"/>
                    </a:cubicBezTo>
                    <a:cubicBezTo>
                      <a:pt x="247" y="176"/>
                      <a:pt x="242" y="163"/>
                      <a:pt x="231" y="153"/>
                    </a:cubicBezTo>
                    <a:cubicBezTo>
                      <a:pt x="221" y="142"/>
                      <a:pt x="208" y="137"/>
                      <a:pt x="193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6" name="Freeform 7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6350000" y="8856663"/>
                <a:ext cx="804863" cy="1177925"/>
              </a:xfrm>
              <a:custGeom>
                <a:avLst/>
                <a:gdLst>
                  <a:gd name="T0" fmla="*/ 217 w 375"/>
                  <a:gd name="T1" fmla="*/ 224 h 547"/>
                  <a:gd name="T2" fmla="*/ 217 w 375"/>
                  <a:gd name="T3" fmla="*/ 351 h 547"/>
                  <a:gd name="T4" fmla="*/ 160 w 375"/>
                  <a:gd name="T5" fmla="*/ 362 h 547"/>
                  <a:gd name="T6" fmla="*/ 47 w 375"/>
                  <a:gd name="T7" fmla="*/ 311 h 547"/>
                  <a:gd name="T8" fmla="*/ 0 w 375"/>
                  <a:gd name="T9" fmla="*/ 188 h 547"/>
                  <a:gd name="T10" fmla="*/ 56 w 375"/>
                  <a:gd name="T11" fmla="*/ 55 h 547"/>
                  <a:gd name="T12" fmla="*/ 193 w 375"/>
                  <a:gd name="T13" fmla="*/ 0 h 547"/>
                  <a:gd name="T14" fmla="*/ 276 w 375"/>
                  <a:gd name="T15" fmla="*/ 18 h 547"/>
                  <a:gd name="T16" fmla="*/ 338 w 375"/>
                  <a:gd name="T17" fmla="*/ 64 h 547"/>
                  <a:gd name="T18" fmla="*/ 375 w 375"/>
                  <a:gd name="T19" fmla="*/ 204 h 547"/>
                  <a:gd name="T20" fmla="*/ 375 w 375"/>
                  <a:gd name="T21" fmla="*/ 326 h 547"/>
                  <a:gd name="T22" fmla="*/ 319 w 375"/>
                  <a:gd name="T23" fmla="*/ 485 h 547"/>
                  <a:gd name="T24" fmla="*/ 174 w 375"/>
                  <a:gd name="T25" fmla="*/ 547 h 547"/>
                  <a:gd name="T26" fmla="*/ 105 w 375"/>
                  <a:gd name="T27" fmla="*/ 533 h 547"/>
                  <a:gd name="T28" fmla="*/ 105 w 375"/>
                  <a:gd name="T29" fmla="*/ 408 h 547"/>
                  <a:gd name="T30" fmla="*/ 159 w 375"/>
                  <a:gd name="T31" fmla="*/ 423 h 547"/>
                  <a:gd name="T32" fmla="*/ 217 w 375"/>
                  <a:gd name="T33" fmla="*/ 398 h 547"/>
                  <a:gd name="T34" fmla="*/ 237 w 375"/>
                  <a:gd name="T35" fmla="*/ 328 h 547"/>
                  <a:gd name="T36" fmla="*/ 237 w 375"/>
                  <a:gd name="T37" fmla="*/ 189 h 547"/>
                  <a:gd name="T38" fmla="*/ 190 w 375"/>
                  <a:gd name="T39" fmla="*/ 131 h 547"/>
                  <a:gd name="T40" fmla="*/ 155 w 375"/>
                  <a:gd name="T41" fmla="*/ 147 h 547"/>
                  <a:gd name="T42" fmla="*/ 140 w 375"/>
                  <a:gd name="T43" fmla="*/ 182 h 547"/>
                  <a:gd name="T44" fmla="*/ 155 w 375"/>
                  <a:gd name="T45" fmla="*/ 217 h 547"/>
                  <a:gd name="T46" fmla="*/ 190 w 375"/>
                  <a:gd name="T47" fmla="*/ 231 h 547"/>
                  <a:gd name="T48" fmla="*/ 217 w 375"/>
                  <a:gd name="T49" fmla="*/ 224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5" h="547">
                    <a:moveTo>
                      <a:pt x="217" y="224"/>
                    </a:moveTo>
                    <a:cubicBezTo>
                      <a:pt x="217" y="351"/>
                      <a:pt x="217" y="351"/>
                      <a:pt x="217" y="351"/>
                    </a:cubicBezTo>
                    <a:cubicBezTo>
                      <a:pt x="197" y="358"/>
                      <a:pt x="178" y="362"/>
                      <a:pt x="160" y="362"/>
                    </a:cubicBezTo>
                    <a:cubicBezTo>
                      <a:pt x="115" y="362"/>
                      <a:pt x="77" y="345"/>
                      <a:pt x="47" y="311"/>
                    </a:cubicBezTo>
                    <a:cubicBezTo>
                      <a:pt x="16" y="278"/>
                      <a:pt x="0" y="237"/>
                      <a:pt x="0" y="188"/>
                    </a:cubicBezTo>
                    <a:cubicBezTo>
                      <a:pt x="0" y="135"/>
                      <a:pt x="19" y="91"/>
                      <a:pt x="56" y="55"/>
                    </a:cubicBezTo>
                    <a:cubicBezTo>
                      <a:pt x="93" y="18"/>
                      <a:pt x="139" y="0"/>
                      <a:pt x="193" y="0"/>
                    </a:cubicBezTo>
                    <a:cubicBezTo>
                      <a:pt x="222" y="0"/>
                      <a:pt x="249" y="6"/>
                      <a:pt x="276" y="18"/>
                    </a:cubicBezTo>
                    <a:cubicBezTo>
                      <a:pt x="302" y="29"/>
                      <a:pt x="323" y="45"/>
                      <a:pt x="338" y="64"/>
                    </a:cubicBezTo>
                    <a:cubicBezTo>
                      <a:pt x="363" y="96"/>
                      <a:pt x="375" y="143"/>
                      <a:pt x="375" y="204"/>
                    </a:cubicBezTo>
                    <a:cubicBezTo>
                      <a:pt x="375" y="326"/>
                      <a:pt x="375" y="326"/>
                      <a:pt x="375" y="326"/>
                    </a:cubicBezTo>
                    <a:cubicBezTo>
                      <a:pt x="375" y="391"/>
                      <a:pt x="357" y="445"/>
                      <a:pt x="319" y="485"/>
                    </a:cubicBezTo>
                    <a:cubicBezTo>
                      <a:pt x="282" y="526"/>
                      <a:pt x="233" y="547"/>
                      <a:pt x="174" y="547"/>
                    </a:cubicBezTo>
                    <a:cubicBezTo>
                      <a:pt x="155" y="547"/>
                      <a:pt x="132" y="542"/>
                      <a:pt x="105" y="533"/>
                    </a:cubicBezTo>
                    <a:cubicBezTo>
                      <a:pt x="105" y="408"/>
                      <a:pt x="105" y="408"/>
                      <a:pt x="105" y="408"/>
                    </a:cubicBezTo>
                    <a:cubicBezTo>
                      <a:pt x="123" y="418"/>
                      <a:pt x="141" y="423"/>
                      <a:pt x="159" y="423"/>
                    </a:cubicBezTo>
                    <a:cubicBezTo>
                      <a:pt x="184" y="423"/>
                      <a:pt x="203" y="414"/>
                      <a:pt x="217" y="398"/>
                    </a:cubicBezTo>
                    <a:cubicBezTo>
                      <a:pt x="230" y="382"/>
                      <a:pt x="237" y="358"/>
                      <a:pt x="237" y="328"/>
                    </a:cubicBezTo>
                    <a:cubicBezTo>
                      <a:pt x="237" y="189"/>
                      <a:pt x="237" y="189"/>
                      <a:pt x="237" y="189"/>
                    </a:cubicBezTo>
                    <a:cubicBezTo>
                      <a:pt x="237" y="151"/>
                      <a:pt x="222" y="131"/>
                      <a:pt x="190" y="131"/>
                    </a:cubicBezTo>
                    <a:cubicBezTo>
                      <a:pt x="177" y="131"/>
                      <a:pt x="165" y="137"/>
                      <a:pt x="155" y="147"/>
                    </a:cubicBezTo>
                    <a:cubicBezTo>
                      <a:pt x="145" y="157"/>
                      <a:pt x="140" y="169"/>
                      <a:pt x="140" y="182"/>
                    </a:cubicBezTo>
                    <a:cubicBezTo>
                      <a:pt x="140" y="196"/>
                      <a:pt x="145" y="208"/>
                      <a:pt x="155" y="217"/>
                    </a:cubicBezTo>
                    <a:cubicBezTo>
                      <a:pt x="164" y="226"/>
                      <a:pt x="176" y="231"/>
                      <a:pt x="190" y="231"/>
                    </a:cubicBezTo>
                    <a:cubicBezTo>
                      <a:pt x="199" y="231"/>
                      <a:pt x="208" y="229"/>
                      <a:pt x="217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7" name="Freeform 8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7281863" y="8856663"/>
                <a:ext cx="831850" cy="823913"/>
              </a:xfrm>
              <a:custGeom>
                <a:avLst/>
                <a:gdLst>
                  <a:gd name="T0" fmla="*/ 197 w 387"/>
                  <a:gd name="T1" fmla="*/ 0 h 383"/>
                  <a:gd name="T2" fmla="*/ 331 w 387"/>
                  <a:gd name="T3" fmla="*/ 57 h 383"/>
                  <a:gd name="T4" fmla="*/ 387 w 387"/>
                  <a:gd name="T5" fmla="*/ 192 h 383"/>
                  <a:gd name="T6" fmla="*/ 330 w 387"/>
                  <a:gd name="T7" fmla="*/ 327 h 383"/>
                  <a:gd name="T8" fmla="*/ 194 w 387"/>
                  <a:gd name="T9" fmla="*/ 383 h 383"/>
                  <a:gd name="T10" fmla="*/ 57 w 387"/>
                  <a:gd name="T11" fmla="*/ 327 h 383"/>
                  <a:gd name="T12" fmla="*/ 0 w 387"/>
                  <a:gd name="T13" fmla="*/ 192 h 383"/>
                  <a:gd name="T14" fmla="*/ 57 w 387"/>
                  <a:gd name="T15" fmla="*/ 56 h 383"/>
                  <a:gd name="T16" fmla="*/ 197 w 387"/>
                  <a:gd name="T17" fmla="*/ 0 h 383"/>
                  <a:gd name="T18" fmla="*/ 193 w 387"/>
                  <a:gd name="T19" fmla="*/ 137 h 383"/>
                  <a:gd name="T20" fmla="*/ 156 w 387"/>
                  <a:gd name="T21" fmla="*/ 153 h 383"/>
                  <a:gd name="T22" fmla="*/ 140 w 387"/>
                  <a:gd name="T23" fmla="*/ 192 h 383"/>
                  <a:gd name="T24" fmla="*/ 156 w 387"/>
                  <a:gd name="T25" fmla="*/ 231 h 383"/>
                  <a:gd name="T26" fmla="*/ 193 w 387"/>
                  <a:gd name="T27" fmla="*/ 247 h 383"/>
                  <a:gd name="T28" fmla="*/ 231 w 387"/>
                  <a:gd name="T29" fmla="*/ 231 h 383"/>
                  <a:gd name="T30" fmla="*/ 247 w 387"/>
                  <a:gd name="T31" fmla="*/ 192 h 383"/>
                  <a:gd name="T32" fmla="*/ 231 w 387"/>
                  <a:gd name="T33" fmla="*/ 153 h 383"/>
                  <a:gd name="T34" fmla="*/ 193 w 387"/>
                  <a:gd name="T35" fmla="*/ 1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7" h="383">
                    <a:moveTo>
                      <a:pt x="197" y="0"/>
                    </a:moveTo>
                    <a:cubicBezTo>
                      <a:pt x="249" y="0"/>
                      <a:pt x="294" y="19"/>
                      <a:pt x="331" y="57"/>
                    </a:cubicBezTo>
                    <a:cubicBezTo>
                      <a:pt x="368" y="94"/>
                      <a:pt x="387" y="139"/>
                      <a:pt x="387" y="192"/>
                    </a:cubicBezTo>
                    <a:cubicBezTo>
                      <a:pt x="387" y="245"/>
                      <a:pt x="368" y="290"/>
                      <a:pt x="330" y="327"/>
                    </a:cubicBezTo>
                    <a:cubicBezTo>
                      <a:pt x="293" y="365"/>
                      <a:pt x="247" y="383"/>
                      <a:pt x="194" y="383"/>
                    </a:cubicBezTo>
                    <a:cubicBezTo>
                      <a:pt x="140" y="383"/>
                      <a:pt x="95" y="365"/>
                      <a:pt x="57" y="327"/>
                    </a:cubicBezTo>
                    <a:cubicBezTo>
                      <a:pt x="19" y="290"/>
                      <a:pt x="0" y="244"/>
                      <a:pt x="0" y="192"/>
                    </a:cubicBezTo>
                    <a:cubicBezTo>
                      <a:pt x="0" y="138"/>
                      <a:pt x="19" y="92"/>
                      <a:pt x="57" y="56"/>
                    </a:cubicBezTo>
                    <a:cubicBezTo>
                      <a:pt x="95" y="19"/>
                      <a:pt x="141" y="0"/>
                      <a:pt x="197" y="0"/>
                    </a:cubicBezTo>
                    <a:close/>
                    <a:moveTo>
                      <a:pt x="193" y="137"/>
                    </a:moveTo>
                    <a:cubicBezTo>
                      <a:pt x="178" y="137"/>
                      <a:pt x="166" y="142"/>
                      <a:pt x="156" y="153"/>
                    </a:cubicBezTo>
                    <a:cubicBezTo>
                      <a:pt x="145" y="163"/>
                      <a:pt x="140" y="176"/>
                      <a:pt x="140" y="192"/>
                    </a:cubicBezTo>
                    <a:cubicBezTo>
                      <a:pt x="140" y="207"/>
                      <a:pt x="145" y="220"/>
                      <a:pt x="156" y="231"/>
                    </a:cubicBezTo>
                    <a:cubicBezTo>
                      <a:pt x="166" y="242"/>
                      <a:pt x="179" y="247"/>
                      <a:pt x="193" y="247"/>
                    </a:cubicBezTo>
                    <a:cubicBezTo>
                      <a:pt x="208" y="247"/>
                      <a:pt x="221" y="242"/>
                      <a:pt x="231" y="231"/>
                    </a:cubicBezTo>
                    <a:cubicBezTo>
                      <a:pt x="241" y="220"/>
                      <a:pt x="247" y="207"/>
                      <a:pt x="247" y="192"/>
                    </a:cubicBezTo>
                    <a:cubicBezTo>
                      <a:pt x="247" y="176"/>
                      <a:pt x="242" y="163"/>
                      <a:pt x="231" y="153"/>
                    </a:cubicBezTo>
                    <a:cubicBezTo>
                      <a:pt x="221" y="142"/>
                      <a:pt x="208" y="137"/>
                      <a:pt x="193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8" name="Freeform 9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630613" y="9069388"/>
                <a:ext cx="227013" cy="239713"/>
              </a:xfrm>
              <a:custGeom>
                <a:avLst/>
                <a:gdLst>
                  <a:gd name="T0" fmla="*/ 53 w 106"/>
                  <a:gd name="T1" fmla="*/ 0 h 111"/>
                  <a:gd name="T2" fmla="*/ 15 w 106"/>
                  <a:gd name="T3" fmla="*/ 16 h 111"/>
                  <a:gd name="T4" fmla="*/ 0 w 106"/>
                  <a:gd name="T5" fmla="*/ 55 h 111"/>
                  <a:gd name="T6" fmla="*/ 16 w 106"/>
                  <a:gd name="T7" fmla="*/ 94 h 111"/>
                  <a:gd name="T8" fmla="*/ 53 w 106"/>
                  <a:gd name="T9" fmla="*/ 111 h 111"/>
                  <a:gd name="T10" fmla="*/ 91 w 106"/>
                  <a:gd name="T11" fmla="*/ 94 h 111"/>
                  <a:gd name="T12" fmla="*/ 106 w 106"/>
                  <a:gd name="T13" fmla="*/ 55 h 111"/>
                  <a:gd name="T14" fmla="*/ 91 w 106"/>
                  <a:gd name="T15" fmla="*/ 16 h 111"/>
                  <a:gd name="T16" fmla="*/ 53 w 106"/>
                  <a:gd name="T1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11">
                    <a:moveTo>
                      <a:pt x="53" y="0"/>
                    </a:moveTo>
                    <a:cubicBezTo>
                      <a:pt x="38" y="0"/>
                      <a:pt x="26" y="5"/>
                      <a:pt x="15" y="16"/>
                    </a:cubicBezTo>
                    <a:cubicBezTo>
                      <a:pt x="5" y="27"/>
                      <a:pt x="0" y="40"/>
                      <a:pt x="0" y="55"/>
                    </a:cubicBezTo>
                    <a:cubicBezTo>
                      <a:pt x="0" y="71"/>
                      <a:pt x="5" y="84"/>
                      <a:pt x="16" y="94"/>
                    </a:cubicBezTo>
                    <a:cubicBezTo>
                      <a:pt x="26" y="105"/>
                      <a:pt x="38" y="111"/>
                      <a:pt x="53" y="111"/>
                    </a:cubicBezTo>
                    <a:cubicBezTo>
                      <a:pt x="68" y="111"/>
                      <a:pt x="80" y="105"/>
                      <a:pt x="91" y="94"/>
                    </a:cubicBezTo>
                    <a:cubicBezTo>
                      <a:pt x="101" y="84"/>
                      <a:pt x="106" y="71"/>
                      <a:pt x="106" y="55"/>
                    </a:cubicBezTo>
                    <a:cubicBezTo>
                      <a:pt x="106" y="40"/>
                      <a:pt x="101" y="27"/>
                      <a:pt x="91" y="16"/>
                    </a:cubicBezTo>
                    <a:cubicBezTo>
                      <a:pt x="81" y="5"/>
                      <a:pt x="6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Freeform 10"/>
              <p:cNvSpPr>
                <a:spLocks noEditPoint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3021012" y="8350250"/>
                <a:ext cx="1447800" cy="1677988"/>
              </a:xfrm>
              <a:custGeom>
                <a:avLst/>
                <a:gdLst>
                  <a:gd name="T0" fmla="*/ 337 w 674"/>
                  <a:gd name="T1" fmla="*/ 0 h 779"/>
                  <a:gd name="T2" fmla="*/ 0 w 674"/>
                  <a:gd name="T3" fmla="*/ 195 h 779"/>
                  <a:gd name="T4" fmla="*/ 0 w 674"/>
                  <a:gd name="T5" fmla="*/ 584 h 779"/>
                  <a:gd name="T6" fmla="*/ 337 w 674"/>
                  <a:gd name="T7" fmla="*/ 779 h 779"/>
                  <a:gd name="T8" fmla="*/ 674 w 674"/>
                  <a:gd name="T9" fmla="*/ 584 h 779"/>
                  <a:gd name="T10" fmla="*/ 674 w 674"/>
                  <a:gd name="T11" fmla="*/ 195 h 779"/>
                  <a:gd name="T12" fmla="*/ 337 w 674"/>
                  <a:gd name="T13" fmla="*/ 0 h 779"/>
                  <a:gd name="T14" fmla="*/ 474 w 674"/>
                  <a:gd name="T15" fmla="*/ 525 h 779"/>
                  <a:gd name="T16" fmla="*/ 337 w 674"/>
                  <a:gd name="T17" fmla="*/ 581 h 779"/>
                  <a:gd name="T18" fmla="*/ 200 w 674"/>
                  <a:gd name="T19" fmla="*/ 525 h 779"/>
                  <a:gd name="T20" fmla="*/ 144 w 674"/>
                  <a:gd name="T21" fmla="*/ 389 h 779"/>
                  <a:gd name="T22" fmla="*/ 200 w 674"/>
                  <a:gd name="T23" fmla="*/ 253 h 779"/>
                  <a:gd name="T24" fmla="*/ 341 w 674"/>
                  <a:gd name="T25" fmla="*/ 198 h 779"/>
                  <a:gd name="T26" fmla="*/ 475 w 674"/>
                  <a:gd name="T27" fmla="*/ 254 h 779"/>
                  <a:gd name="T28" fmla="*/ 531 w 674"/>
                  <a:gd name="T29" fmla="*/ 389 h 779"/>
                  <a:gd name="T30" fmla="*/ 474 w 674"/>
                  <a:gd name="T31" fmla="*/ 525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4" h="779">
                    <a:moveTo>
                      <a:pt x="337" y="0"/>
                    </a:moveTo>
                    <a:cubicBezTo>
                      <a:pt x="0" y="195"/>
                      <a:pt x="0" y="195"/>
                      <a:pt x="0" y="19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37" y="779"/>
                      <a:pt x="337" y="779"/>
                      <a:pt x="337" y="779"/>
                    </a:cubicBezTo>
                    <a:cubicBezTo>
                      <a:pt x="674" y="584"/>
                      <a:pt x="674" y="584"/>
                      <a:pt x="674" y="584"/>
                    </a:cubicBezTo>
                    <a:cubicBezTo>
                      <a:pt x="674" y="195"/>
                      <a:pt x="674" y="195"/>
                      <a:pt x="674" y="195"/>
                    </a:cubicBezTo>
                    <a:lnTo>
                      <a:pt x="337" y="0"/>
                    </a:lnTo>
                    <a:close/>
                    <a:moveTo>
                      <a:pt x="474" y="525"/>
                    </a:moveTo>
                    <a:cubicBezTo>
                      <a:pt x="436" y="562"/>
                      <a:pt x="391" y="581"/>
                      <a:pt x="337" y="581"/>
                    </a:cubicBezTo>
                    <a:cubicBezTo>
                      <a:pt x="284" y="581"/>
                      <a:pt x="238" y="562"/>
                      <a:pt x="200" y="525"/>
                    </a:cubicBezTo>
                    <a:cubicBezTo>
                      <a:pt x="163" y="487"/>
                      <a:pt x="144" y="442"/>
                      <a:pt x="144" y="389"/>
                    </a:cubicBezTo>
                    <a:cubicBezTo>
                      <a:pt x="144" y="335"/>
                      <a:pt x="163" y="290"/>
                      <a:pt x="200" y="253"/>
                    </a:cubicBezTo>
                    <a:cubicBezTo>
                      <a:pt x="238" y="216"/>
                      <a:pt x="285" y="198"/>
                      <a:pt x="341" y="198"/>
                    </a:cubicBezTo>
                    <a:cubicBezTo>
                      <a:pt x="393" y="198"/>
                      <a:pt x="438" y="216"/>
                      <a:pt x="475" y="254"/>
                    </a:cubicBezTo>
                    <a:cubicBezTo>
                      <a:pt x="512" y="292"/>
                      <a:pt x="531" y="336"/>
                      <a:pt x="531" y="389"/>
                    </a:cubicBezTo>
                    <a:cubicBezTo>
                      <a:pt x="531" y="442"/>
                      <a:pt x="512" y="487"/>
                      <a:pt x="474" y="5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2"/>
            </p:custDataLst>
          </p:nvPr>
        </p:nvSpPr>
        <p:spPr>
          <a:xfrm>
            <a:off x="6479694" y="3107670"/>
            <a:ext cx="5616118" cy="2016125"/>
          </a:xfrm>
        </p:spPr>
        <p:txBody>
          <a:bodyPr anchor="ctr">
            <a:normAutofit/>
          </a:bodyPr>
          <a:lstStyle>
            <a:lvl1pPr algn="ctr">
              <a:defRPr sz="80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7390" t="19951" r="826" b="11370"/>
          <a:stretch>
            <a:fillRect/>
          </a:stretch>
        </p:blipFill>
        <p:spPr>
          <a:xfrm>
            <a:off x="0" y="-69215"/>
            <a:ext cx="12343130" cy="6927215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-8288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14" name="组合 13"/>
          <p:cNvGrpSpPr/>
          <p:nvPr userDrawn="1">
            <p:custDataLst>
              <p:tags r:id="rId4"/>
            </p:custDataLst>
          </p:nvPr>
        </p:nvGrpSpPr>
        <p:grpSpPr>
          <a:xfrm>
            <a:off x="1611262" y="1759138"/>
            <a:ext cx="3148184" cy="2732374"/>
            <a:chOff x="6477053" y="517461"/>
            <a:chExt cx="3148184" cy="2732374"/>
          </a:xfrm>
        </p:grpSpPr>
        <p:sp>
          <p:nvSpPr>
            <p:cNvPr id="8" name="等腰三角形 7"/>
            <p:cNvSpPr/>
            <p:nvPr>
              <p:custDataLst>
                <p:tags r:id="rId5"/>
              </p:custDataLst>
            </p:nvPr>
          </p:nvSpPr>
          <p:spPr>
            <a:xfrm>
              <a:off x="6477053" y="1879264"/>
              <a:ext cx="1579691" cy="13618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>
              <p:custDataLst>
                <p:tags r:id="rId6"/>
              </p:custDataLst>
            </p:nvPr>
          </p:nvSpPr>
          <p:spPr>
            <a:xfrm flipV="1">
              <a:off x="7255701" y="1879264"/>
              <a:ext cx="1579691" cy="136180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7"/>
              </p:custDataLst>
            </p:nvPr>
          </p:nvSpPr>
          <p:spPr>
            <a:xfrm>
              <a:off x="7260869" y="517461"/>
              <a:ext cx="1579691" cy="13618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>
              <p:custDataLst>
                <p:tags r:id="rId8"/>
              </p:custDataLst>
            </p:nvPr>
          </p:nvSpPr>
          <p:spPr>
            <a:xfrm>
              <a:off x="8045546" y="1888032"/>
              <a:ext cx="1579691" cy="136180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879384" y="2840028"/>
            <a:ext cx="5126760" cy="863174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879384" y="3798765"/>
            <a:ext cx="5126759" cy="692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7390" t="19951" r="826" b="11370"/>
          <a:stretch>
            <a:fillRect/>
          </a:stretch>
        </p:blipFill>
        <p:spPr>
          <a:xfrm>
            <a:off x="0" y="-69215"/>
            <a:ext cx="12343130" cy="6927215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-8288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348.xml"/><Relationship Id="rId16" Type="http://schemas.openxmlformats.org/officeDocument/2006/relationships/tags" Target="../tags/tag347.xml"/><Relationship Id="rId15" Type="http://schemas.openxmlformats.org/officeDocument/2006/relationships/tags" Target="../tags/tag346.xml"/><Relationship Id="rId14" Type="http://schemas.openxmlformats.org/officeDocument/2006/relationships/tags" Target="../tags/tag345.xml"/><Relationship Id="rId13" Type="http://schemas.openxmlformats.org/officeDocument/2006/relationships/tags" Target="../tags/tag344.xml"/><Relationship Id="rId12" Type="http://schemas.openxmlformats.org/officeDocument/2006/relationships/tags" Target="../tags/tag34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tags" Target="../tags/tag354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4" Type="http://schemas.openxmlformats.org/officeDocument/2006/relationships/slideLayout" Target="../slideLayouts/slideLayout7.xml"/><Relationship Id="rId43" Type="http://schemas.openxmlformats.org/officeDocument/2006/relationships/tags" Target="../tags/tag390.xml"/><Relationship Id="rId42" Type="http://schemas.openxmlformats.org/officeDocument/2006/relationships/tags" Target="../tags/tag389.xml"/><Relationship Id="rId41" Type="http://schemas.openxmlformats.org/officeDocument/2006/relationships/tags" Target="../tags/tag388.xml"/><Relationship Id="rId40" Type="http://schemas.openxmlformats.org/officeDocument/2006/relationships/tags" Target="../tags/tag387.xml"/><Relationship Id="rId4" Type="http://schemas.openxmlformats.org/officeDocument/2006/relationships/tags" Target="../tags/tag351.xml"/><Relationship Id="rId39" Type="http://schemas.openxmlformats.org/officeDocument/2006/relationships/tags" Target="../tags/tag386.xml"/><Relationship Id="rId38" Type="http://schemas.openxmlformats.org/officeDocument/2006/relationships/tags" Target="../tags/tag385.xml"/><Relationship Id="rId37" Type="http://schemas.openxmlformats.org/officeDocument/2006/relationships/tags" Target="../tags/tag384.xml"/><Relationship Id="rId36" Type="http://schemas.openxmlformats.org/officeDocument/2006/relationships/tags" Target="../tags/tag383.xml"/><Relationship Id="rId35" Type="http://schemas.openxmlformats.org/officeDocument/2006/relationships/tags" Target="../tags/tag382.xml"/><Relationship Id="rId34" Type="http://schemas.openxmlformats.org/officeDocument/2006/relationships/tags" Target="../tags/tag381.xml"/><Relationship Id="rId33" Type="http://schemas.openxmlformats.org/officeDocument/2006/relationships/tags" Target="../tags/tag380.xml"/><Relationship Id="rId32" Type="http://schemas.openxmlformats.org/officeDocument/2006/relationships/tags" Target="../tags/tag379.xml"/><Relationship Id="rId31" Type="http://schemas.openxmlformats.org/officeDocument/2006/relationships/tags" Target="../tags/tag378.xml"/><Relationship Id="rId30" Type="http://schemas.openxmlformats.org/officeDocument/2006/relationships/tags" Target="../tags/tag377.xml"/><Relationship Id="rId3" Type="http://schemas.openxmlformats.org/officeDocument/2006/relationships/tags" Target="../tags/tag350.xml"/><Relationship Id="rId29" Type="http://schemas.openxmlformats.org/officeDocument/2006/relationships/tags" Target="../tags/tag376.xml"/><Relationship Id="rId28" Type="http://schemas.openxmlformats.org/officeDocument/2006/relationships/tags" Target="../tags/tag375.xml"/><Relationship Id="rId27" Type="http://schemas.openxmlformats.org/officeDocument/2006/relationships/tags" Target="../tags/tag374.xml"/><Relationship Id="rId26" Type="http://schemas.openxmlformats.org/officeDocument/2006/relationships/tags" Target="../tags/tag373.xml"/><Relationship Id="rId25" Type="http://schemas.openxmlformats.org/officeDocument/2006/relationships/tags" Target="../tags/tag372.xml"/><Relationship Id="rId24" Type="http://schemas.openxmlformats.org/officeDocument/2006/relationships/tags" Target="../tags/tag371.xml"/><Relationship Id="rId23" Type="http://schemas.openxmlformats.org/officeDocument/2006/relationships/tags" Target="../tags/tag370.xml"/><Relationship Id="rId22" Type="http://schemas.openxmlformats.org/officeDocument/2006/relationships/tags" Target="../tags/tag369.xml"/><Relationship Id="rId21" Type="http://schemas.openxmlformats.org/officeDocument/2006/relationships/tags" Target="../tags/tag368.xml"/><Relationship Id="rId20" Type="http://schemas.openxmlformats.org/officeDocument/2006/relationships/tags" Target="../tags/tag367.xml"/><Relationship Id="rId2" Type="http://schemas.openxmlformats.org/officeDocument/2006/relationships/tags" Target="../tags/tag349.xml"/><Relationship Id="rId19" Type="http://schemas.openxmlformats.org/officeDocument/2006/relationships/tags" Target="../tags/tag366.xml"/><Relationship Id="rId18" Type="http://schemas.openxmlformats.org/officeDocument/2006/relationships/tags" Target="../tags/tag365.xml"/><Relationship Id="rId17" Type="http://schemas.openxmlformats.org/officeDocument/2006/relationships/tags" Target="../tags/tag364.xml"/><Relationship Id="rId16" Type="http://schemas.openxmlformats.org/officeDocument/2006/relationships/tags" Target="../tags/tag363.xml"/><Relationship Id="rId15" Type="http://schemas.openxmlformats.org/officeDocument/2006/relationships/tags" Target="../tags/tag362.xml"/><Relationship Id="rId14" Type="http://schemas.openxmlformats.org/officeDocument/2006/relationships/tags" Target="../tags/tag361.xml"/><Relationship Id="rId13" Type="http://schemas.openxmlformats.org/officeDocument/2006/relationships/tags" Target="../tags/tag360.xml"/><Relationship Id="rId12" Type="http://schemas.openxmlformats.org/officeDocument/2006/relationships/tags" Target="../tags/tag359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412.xml"/><Relationship Id="rId1" Type="http://schemas.openxmlformats.org/officeDocument/2006/relationships/tags" Target="../tags/tag4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92.xml"/><Relationship Id="rId2" Type="http://schemas.openxmlformats.org/officeDocument/2006/relationships/image" Target="../media/image2.png"/><Relationship Id="rId1" Type="http://schemas.openxmlformats.org/officeDocument/2006/relationships/tags" Target="../tags/tag39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39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00.xml"/><Relationship Id="rId2" Type="http://schemas.openxmlformats.org/officeDocument/2006/relationships/image" Target="../media/image6.png"/><Relationship Id="rId1" Type="http://schemas.openxmlformats.org/officeDocument/2006/relationships/tags" Target="../tags/tag39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403.xml"/><Relationship Id="rId4" Type="http://schemas.openxmlformats.org/officeDocument/2006/relationships/image" Target="../media/image8.png"/><Relationship Id="rId3" Type="http://schemas.openxmlformats.org/officeDocument/2006/relationships/tags" Target="../tags/tag402.xml"/><Relationship Id="rId2" Type="http://schemas.openxmlformats.org/officeDocument/2006/relationships/image" Target="../media/image7.png"/><Relationship Id="rId1" Type="http://schemas.openxmlformats.org/officeDocument/2006/relationships/tags" Target="../tags/tag40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05.xml"/><Relationship Id="rId2" Type="http://schemas.openxmlformats.org/officeDocument/2006/relationships/image" Target="../media/image9.png"/><Relationship Id="rId1" Type="http://schemas.openxmlformats.org/officeDocument/2006/relationships/tags" Target="../tags/tag40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image" Target="../media/image13.png"/><Relationship Id="rId7" Type="http://schemas.openxmlformats.org/officeDocument/2006/relationships/tags" Target="../tags/tag409.xml"/><Relationship Id="rId6" Type="http://schemas.openxmlformats.org/officeDocument/2006/relationships/image" Target="../media/image12.png"/><Relationship Id="rId5" Type="http://schemas.openxmlformats.org/officeDocument/2006/relationships/tags" Target="../tags/tag408.xml"/><Relationship Id="rId4" Type="http://schemas.openxmlformats.org/officeDocument/2006/relationships/image" Target="../media/image11.png"/><Relationship Id="rId3" Type="http://schemas.openxmlformats.org/officeDocument/2006/relationships/tags" Target="../tags/tag407.xml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4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lum bright="12000" contrast="18000"/>
          </a:blip>
          <a:srcRect l="7262" t="20008" r="1511" b="11427"/>
          <a:stretch>
            <a:fillRect/>
          </a:stretch>
        </p:blipFill>
        <p:spPr>
          <a:xfrm>
            <a:off x="-27305" y="-27940"/>
            <a:ext cx="12268200" cy="6915785"/>
          </a:xfrm>
          <a:prstGeom prst="rect">
            <a:avLst/>
          </a:prstGeom>
        </p:spPr>
      </p:pic>
      <p:sp>
        <p:nvSpPr>
          <p:cNvPr id="41" name="矩形 40"/>
          <p:cNvSpPr/>
          <p:nvPr>
            <p:custDataLst>
              <p:tags r:id="rId2"/>
            </p:custDataLst>
          </p:nvPr>
        </p:nvSpPr>
        <p:spPr>
          <a:xfrm>
            <a:off x="-17179" y="-6078"/>
            <a:ext cx="12205051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938001" y="4630111"/>
            <a:ext cx="2304289" cy="582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rgbClr val="1BA3D7"/>
              </a:solidFill>
            </a:endParaRPr>
          </a:p>
        </p:txBody>
      </p:sp>
      <p:grpSp>
        <p:nvGrpSpPr>
          <p:cNvPr id="43" name="组合 42"/>
          <p:cNvGrpSpPr/>
          <p:nvPr>
            <p:custDataLst>
              <p:tags r:id="rId4"/>
            </p:custDataLst>
          </p:nvPr>
        </p:nvGrpSpPr>
        <p:grpSpPr>
          <a:xfrm>
            <a:off x="860810" y="1177559"/>
            <a:ext cx="316282" cy="316282"/>
            <a:chOff x="860810" y="1165367"/>
            <a:chExt cx="316282" cy="316282"/>
          </a:xfrm>
        </p:grpSpPr>
        <p:cxnSp>
          <p:nvCxnSpPr>
            <p:cNvPr id="44" name="直接连接符 43"/>
            <p:cNvCxnSpPr/>
            <p:nvPr>
              <p:custDataLst>
                <p:tags r:id="rId5"/>
              </p:custDataLst>
            </p:nvPr>
          </p:nvCxnSpPr>
          <p:spPr>
            <a:xfrm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>
              <p:custDataLst>
                <p:tags r:id="rId6"/>
              </p:custDataLst>
            </p:nvPr>
          </p:nvCxnSpPr>
          <p:spPr>
            <a:xfrm rot="5400000"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928884" y="5285264"/>
            <a:ext cx="2313406" cy="583200"/>
          </a:xfrm>
        </p:spPr>
        <p:txBody>
          <a:bodyPr>
            <a:normAutofit fontScale="70000"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光学与电子信息</a:t>
            </a:r>
            <a:r>
              <a:rPr lang="zh-CN" altLang="en-US" dirty="0"/>
              <a:t>学院</a:t>
            </a:r>
            <a:endParaRPr lang="zh-CN" altLang="en-US" dirty="0"/>
          </a:p>
        </p:txBody>
      </p:sp>
      <p:sp>
        <p:nvSpPr>
          <p:cNvPr id="46" name="等腰三角形 45"/>
          <p:cNvSpPr/>
          <p:nvPr>
            <p:custDataLst>
              <p:tags r:id="rId8"/>
            </p:custDataLst>
          </p:nvPr>
        </p:nvSpPr>
        <p:spPr>
          <a:xfrm>
            <a:off x="5903686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>
            <p:custDataLst>
              <p:tags r:id="rId9"/>
            </p:custDataLst>
          </p:nvPr>
        </p:nvSpPr>
        <p:spPr>
          <a:xfrm flipV="1">
            <a:off x="6246205" y="6267450"/>
            <a:ext cx="685038" cy="5905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>
            <p:custDataLst>
              <p:tags r:id="rId10"/>
            </p:custDataLst>
          </p:nvPr>
        </p:nvSpPr>
        <p:spPr>
          <a:xfrm>
            <a:off x="6583077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>
            <p:custDataLst>
              <p:tags r:id="rId11"/>
            </p:custDataLst>
          </p:nvPr>
        </p:nvSpPr>
        <p:spPr>
          <a:xfrm flipV="1">
            <a:off x="5880116" y="4513457"/>
            <a:ext cx="2719668" cy="23445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>
            <p:custDataLst>
              <p:tags r:id="rId12"/>
            </p:custDataLst>
          </p:nvPr>
        </p:nvSpPr>
        <p:spPr>
          <a:xfrm>
            <a:off x="7238709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>
            <p:custDataLst>
              <p:tags r:id="rId13"/>
            </p:custDataLst>
          </p:nvPr>
        </p:nvSpPr>
        <p:spPr>
          <a:xfrm flipV="1">
            <a:off x="7581228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>
            <p:custDataLst>
              <p:tags r:id="rId14"/>
            </p:custDataLst>
          </p:nvPr>
        </p:nvSpPr>
        <p:spPr>
          <a:xfrm>
            <a:off x="7910480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>
            <p:custDataLst>
              <p:tags r:id="rId15"/>
            </p:custDataLst>
          </p:nvPr>
        </p:nvSpPr>
        <p:spPr>
          <a:xfrm>
            <a:off x="7578182" y="567690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>
            <p:custDataLst>
              <p:tags r:id="rId16"/>
            </p:custDataLst>
          </p:nvPr>
        </p:nvSpPr>
        <p:spPr>
          <a:xfrm flipV="1">
            <a:off x="8248143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>
            <p:custDataLst>
              <p:tags r:id="rId17"/>
            </p:custDataLst>
          </p:nvPr>
        </p:nvSpPr>
        <p:spPr>
          <a:xfrm>
            <a:off x="8588281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>
            <p:custDataLst>
              <p:tags r:id="rId18"/>
            </p:custDataLst>
          </p:nvPr>
        </p:nvSpPr>
        <p:spPr>
          <a:xfrm>
            <a:off x="8255983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>
            <p:custDataLst>
              <p:tags r:id="rId19"/>
            </p:custDataLst>
          </p:nvPr>
        </p:nvSpPr>
        <p:spPr>
          <a:xfrm flipV="1">
            <a:off x="8922233" y="6267450"/>
            <a:ext cx="685038" cy="59055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>
            <p:custDataLst>
              <p:tags r:id="rId20"/>
            </p:custDataLst>
          </p:nvPr>
        </p:nvSpPr>
        <p:spPr>
          <a:xfrm>
            <a:off x="9252846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>
            <p:custDataLst>
              <p:tags r:id="rId21"/>
            </p:custDataLst>
          </p:nvPr>
        </p:nvSpPr>
        <p:spPr>
          <a:xfrm>
            <a:off x="8919187" y="567690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>
            <p:custDataLst>
              <p:tags r:id="rId22"/>
            </p:custDataLst>
          </p:nvPr>
        </p:nvSpPr>
        <p:spPr>
          <a:xfrm flipV="1">
            <a:off x="8587616" y="568452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>
            <p:custDataLst>
              <p:tags r:id="rId23"/>
            </p:custDataLst>
          </p:nvPr>
        </p:nvSpPr>
        <p:spPr>
          <a:xfrm>
            <a:off x="8583073" y="509397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>
            <p:custDataLst>
              <p:tags r:id="rId24"/>
            </p:custDataLst>
          </p:nvPr>
        </p:nvSpPr>
        <p:spPr>
          <a:xfrm flipV="1">
            <a:off x="7913280" y="5690476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63" name="等腰三角形 62"/>
          <p:cNvSpPr/>
          <p:nvPr>
            <p:custDataLst>
              <p:tags r:id="rId25"/>
            </p:custDataLst>
          </p:nvPr>
        </p:nvSpPr>
        <p:spPr>
          <a:xfrm>
            <a:off x="7910446" y="5100248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>
            <p:custDataLst>
              <p:tags r:id="rId26"/>
            </p:custDataLst>
          </p:nvPr>
        </p:nvSpPr>
        <p:spPr>
          <a:xfrm flipV="1">
            <a:off x="8241676" y="511611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65" name="等腰三角形 64"/>
          <p:cNvSpPr/>
          <p:nvPr>
            <p:custDataLst>
              <p:tags r:id="rId27"/>
            </p:custDataLst>
          </p:nvPr>
        </p:nvSpPr>
        <p:spPr>
          <a:xfrm>
            <a:off x="8244057" y="4527082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>
            <p:custDataLst>
              <p:tags r:id="rId28"/>
            </p:custDataLst>
          </p:nvPr>
        </p:nvSpPr>
        <p:spPr>
          <a:xfrm flipV="1">
            <a:off x="8578694" y="452982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/>
          <p:cNvSpPr/>
          <p:nvPr>
            <p:custDataLst>
              <p:tags r:id="rId29"/>
            </p:custDataLst>
          </p:nvPr>
        </p:nvSpPr>
        <p:spPr>
          <a:xfrm>
            <a:off x="7218860" y="-12427"/>
            <a:ext cx="4973140" cy="4533554"/>
          </a:xfrm>
          <a:custGeom>
            <a:avLst/>
            <a:gdLst>
              <a:gd name="connsiteX0" fmla="*/ 2629462 w 4973140"/>
              <a:gd name="connsiteY0" fmla="*/ 0 h 4533554"/>
              <a:gd name="connsiteX1" fmla="*/ 3492230 w 4973140"/>
              <a:gd name="connsiteY1" fmla="*/ 0 h 4533554"/>
              <a:gd name="connsiteX2" fmla="*/ 4973140 w 4973140"/>
              <a:gd name="connsiteY2" fmla="*/ 2553293 h 4533554"/>
              <a:gd name="connsiteX3" fmla="*/ 4973140 w 4973140"/>
              <a:gd name="connsiteY3" fmla="*/ 4533554 h 4533554"/>
              <a:gd name="connsiteX4" fmla="*/ 0 w 4973140"/>
              <a:gd name="connsiteY4" fmla="*/ 4533554 h 453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3140" h="4533554">
                <a:moveTo>
                  <a:pt x="2629462" y="0"/>
                </a:moveTo>
                <a:lnTo>
                  <a:pt x="3492230" y="0"/>
                </a:lnTo>
                <a:lnTo>
                  <a:pt x="4973140" y="2553293"/>
                </a:lnTo>
                <a:lnTo>
                  <a:pt x="4973140" y="4533554"/>
                </a:lnTo>
                <a:lnTo>
                  <a:pt x="0" y="45335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>
            <p:custDataLst>
              <p:tags r:id="rId30"/>
            </p:custDataLst>
          </p:nvPr>
        </p:nvSpPr>
        <p:spPr>
          <a:xfrm>
            <a:off x="8586998" y="394135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>
            <p:custDataLst>
              <p:tags r:id="rId31"/>
            </p:custDataLst>
          </p:nvPr>
        </p:nvSpPr>
        <p:spPr>
          <a:xfrm flipV="1">
            <a:off x="8620825" y="3436558"/>
            <a:ext cx="1272515" cy="109699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70" name="等腰三角形 69"/>
          <p:cNvSpPr/>
          <p:nvPr>
            <p:custDataLst>
              <p:tags r:id="rId32"/>
            </p:custDataLst>
          </p:nvPr>
        </p:nvSpPr>
        <p:spPr>
          <a:xfrm>
            <a:off x="9208302" y="2853084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/>
          <p:cNvSpPr/>
          <p:nvPr>
            <p:custDataLst>
              <p:tags r:id="rId33"/>
            </p:custDataLst>
          </p:nvPr>
        </p:nvSpPr>
        <p:spPr>
          <a:xfrm flipV="1">
            <a:off x="10706723" y="-12427"/>
            <a:ext cx="1490040" cy="2569033"/>
          </a:xfrm>
          <a:custGeom>
            <a:avLst/>
            <a:gdLst>
              <a:gd name="connsiteX0" fmla="*/ 0 w 1490040"/>
              <a:gd name="connsiteY0" fmla="*/ 2569033 h 2569033"/>
              <a:gd name="connsiteX1" fmla="*/ 1490040 w 1490040"/>
              <a:gd name="connsiteY1" fmla="*/ 2569033 h 2569033"/>
              <a:gd name="connsiteX2" fmla="*/ 1490040 w 1490040"/>
              <a:gd name="connsiteY2" fmla="*/ 0 h 256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040" h="2569033">
                <a:moveTo>
                  <a:pt x="0" y="2569033"/>
                </a:moveTo>
                <a:lnTo>
                  <a:pt x="1490040" y="2569033"/>
                </a:lnTo>
                <a:lnTo>
                  <a:pt x="14900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/>
          <p:cNvSpPr/>
          <p:nvPr>
            <p:custDataLst>
              <p:tags r:id="rId34"/>
            </p:custDataLst>
          </p:nvPr>
        </p:nvSpPr>
        <p:spPr>
          <a:xfrm flipV="1">
            <a:off x="11592200" y="4523679"/>
            <a:ext cx="596274" cy="1028058"/>
          </a:xfrm>
          <a:custGeom>
            <a:avLst/>
            <a:gdLst>
              <a:gd name="connsiteX0" fmla="*/ 0 w 596274"/>
              <a:gd name="connsiteY0" fmla="*/ 1028058 h 1028058"/>
              <a:gd name="connsiteX1" fmla="*/ 596274 w 596274"/>
              <a:gd name="connsiteY1" fmla="*/ 1028058 h 1028058"/>
              <a:gd name="connsiteX2" fmla="*/ 596274 w 596274"/>
              <a:gd name="connsiteY2" fmla="*/ 0 h 10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274" h="1028058">
                <a:moveTo>
                  <a:pt x="0" y="1028058"/>
                </a:moveTo>
                <a:lnTo>
                  <a:pt x="596274" y="1028058"/>
                </a:lnTo>
                <a:lnTo>
                  <a:pt x="5962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>
            <p:custDataLst>
              <p:tags r:id="rId35"/>
            </p:custDataLst>
          </p:nvPr>
        </p:nvSpPr>
        <p:spPr>
          <a:xfrm>
            <a:off x="11017611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>
            <p:custDataLst>
              <p:tags r:id="rId36"/>
            </p:custDataLst>
          </p:nvPr>
        </p:nvSpPr>
        <p:spPr>
          <a:xfrm flipV="1">
            <a:off x="11355274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>
            <p:custDataLst>
              <p:tags r:id="rId37"/>
            </p:custDataLst>
          </p:nvPr>
        </p:nvSpPr>
        <p:spPr>
          <a:xfrm>
            <a:off x="11695412" y="6267450"/>
            <a:ext cx="493062" cy="590550"/>
          </a:xfrm>
          <a:custGeom>
            <a:avLst/>
            <a:gdLst>
              <a:gd name="connsiteX0" fmla="*/ 342519 w 493062"/>
              <a:gd name="connsiteY0" fmla="*/ 0 h 590550"/>
              <a:gd name="connsiteX1" fmla="*/ 493062 w 493062"/>
              <a:gd name="connsiteY1" fmla="*/ 259557 h 590550"/>
              <a:gd name="connsiteX2" fmla="*/ 493062 w 493062"/>
              <a:gd name="connsiteY2" fmla="*/ 590550 h 590550"/>
              <a:gd name="connsiteX3" fmla="*/ 0 w 493062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062" h="590550">
                <a:moveTo>
                  <a:pt x="342519" y="0"/>
                </a:moveTo>
                <a:lnTo>
                  <a:pt x="493062" y="259557"/>
                </a:lnTo>
                <a:lnTo>
                  <a:pt x="493062" y="590550"/>
                </a:lnTo>
                <a:lnTo>
                  <a:pt x="0" y="5905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>
            <p:custDataLst>
              <p:tags r:id="rId38"/>
            </p:custDataLst>
          </p:nvPr>
        </p:nvSpPr>
        <p:spPr>
          <a:xfrm>
            <a:off x="11352228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  <p:custDataLst>
              <p:tags r:id="rId39"/>
            </p:custDataLst>
          </p:nvPr>
        </p:nvSpPr>
        <p:spPr>
          <a:xfrm>
            <a:off x="795655" y="2234565"/>
            <a:ext cx="5788025" cy="2344420"/>
          </a:xfrm>
        </p:spPr>
        <p:txBody>
          <a:bodyPr anchor="b">
            <a:normAutofit/>
          </a:bodyPr>
          <a:lstStyle>
            <a:lvl1pPr algn="l">
              <a:defRPr sz="7000" spc="6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2023</a:t>
            </a:r>
            <a:r>
              <a:rPr dirty="0">
                <a:sym typeface="+mn-ea"/>
              </a:rPr>
              <a:t>春</a:t>
            </a:r>
            <a:br>
              <a:rPr lang="en-US" altLang="zh-CN" dirty="0"/>
            </a:br>
            <a:r>
              <a:rPr lang="zh-CN" altLang="en-US" dirty="0">
                <a:sym typeface="+mn-ea"/>
              </a:rPr>
              <a:t>学业部</a:t>
            </a:r>
            <a:r>
              <a:rPr lang="zh-CN" altLang="en-US" dirty="0">
                <a:sym typeface="+mn-ea"/>
              </a:rPr>
              <a:t>会议</a:t>
            </a:r>
            <a:endParaRPr lang="zh-CN" altLang="en-US" dirty="0">
              <a:sym typeface="+mn-ea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 hasCustomPrompt="1"/>
            <p:custDataLst>
              <p:tags r:id="rId40"/>
            </p:custDataLst>
          </p:nvPr>
        </p:nvSpPr>
        <p:spPr>
          <a:xfrm>
            <a:off x="928885" y="4630108"/>
            <a:ext cx="2314187" cy="58200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>
                <a:sym typeface="+mn-ea"/>
              </a:rPr>
              <a:t>学业发展中心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22800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4813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481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801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108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68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3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147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00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00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8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109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109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109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109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95347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1812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8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9534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8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9534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46" grpId="0" animBg="1"/>
      <p:bldP spid="42" grpId="3" animBg="1"/>
      <p:bldP spid="47" grpId="0" animBg="1"/>
      <p:bldP spid="42" grpId="4" animBg="1"/>
      <p:bldP spid="46" grpId="1" animBg="1"/>
      <p:bldP spid="48" grpId="0" animBg="1"/>
      <p:bldP spid="42" grpId="5" animBg="1"/>
      <p:bldP spid="46" grpId="2" animBg="1"/>
      <p:bldP spid="47" grpId="1" animBg="1"/>
      <p:bldP spid="49" grpId="0" animBg="1"/>
      <p:bldP spid="42" grpId="6" animBg="1"/>
      <p:bldP spid="46" grpId="3" animBg="1"/>
      <p:bldP spid="47" grpId="2" animBg="1"/>
      <p:bldP spid="48" grpId="1" animBg="1"/>
      <p:bldP spid="50" grpId="0" animBg="1"/>
      <p:bldP spid="42" grpId="7" animBg="1"/>
      <p:bldP spid="46" grpId="4" animBg="1"/>
      <p:bldP spid="47" grpId="3" animBg="1"/>
      <p:bldP spid="48" grpId="2" animBg="1"/>
      <p:bldP spid="49" grpId="1" animBg="1"/>
      <p:bldP spid="51" grpId="0" animBg="1"/>
      <p:bldP spid="42" grpId="8" animBg="1"/>
      <p:bldP spid="46" grpId="5" animBg="1"/>
      <p:bldP spid="47" grpId="4" animBg="1"/>
      <p:bldP spid="48" grpId="3" animBg="1"/>
      <p:bldP spid="49" grpId="2" animBg="1"/>
      <p:bldP spid="50" grpId="1" animBg="1"/>
      <p:bldP spid="52" grpId="0" animBg="1"/>
      <p:bldP spid="42" grpId="9" animBg="1"/>
      <p:bldP spid="46" grpId="6" animBg="1"/>
      <p:bldP spid="47" grpId="5" animBg="1"/>
      <p:bldP spid="48" grpId="4" animBg="1"/>
      <p:bldP spid="49" grpId="3" animBg="1"/>
      <p:bldP spid="50" grpId="2" animBg="1"/>
      <p:bldP spid="51" grpId="1" animBg="1"/>
      <p:bldP spid="53" grpId="0" animBg="1"/>
      <p:bldP spid="42" grpId="10" animBg="1"/>
      <p:bldP spid="46" grpId="7" animBg="1"/>
      <p:bldP spid="47" grpId="6" animBg="1"/>
      <p:bldP spid="48" grpId="5" animBg="1"/>
      <p:bldP spid="49" grpId="4" animBg="1"/>
      <p:bldP spid="50" grpId="3" animBg="1"/>
      <p:bldP spid="51" grpId="2" animBg="1"/>
      <p:bldP spid="52" grpId="1" animBg="1"/>
      <p:bldP spid="54" grpId="0" animBg="1"/>
      <p:bldP spid="42" grpId="11" animBg="1"/>
      <p:bldP spid="46" grpId="8" animBg="1"/>
      <p:bldP spid="47" grpId="7" animBg="1"/>
      <p:bldP spid="48" grpId="6" animBg="1"/>
      <p:bldP spid="49" grpId="5" animBg="1"/>
      <p:bldP spid="50" grpId="4" animBg="1"/>
      <p:bldP spid="51" grpId="3" animBg="1"/>
      <p:bldP spid="52" grpId="2" animBg="1"/>
      <p:bldP spid="53" grpId="1" animBg="1"/>
      <p:bldP spid="55" grpId="0" animBg="1"/>
      <p:bldP spid="42" grpId="12" animBg="1"/>
      <p:bldP spid="46" grpId="9" animBg="1"/>
      <p:bldP spid="47" grpId="8" animBg="1"/>
      <p:bldP spid="48" grpId="7" animBg="1"/>
      <p:bldP spid="49" grpId="6" animBg="1"/>
      <p:bldP spid="50" grpId="5" animBg="1"/>
      <p:bldP spid="51" grpId="4" animBg="1"/>
      <p:bldP spid="52" grpId="3" animBg="1"/>
      <p:bldP spid="53" grpId="2" animBg="1"/>
      <p:bldP spid="54" grpId="1" animBg="1"/>
      <p:bldP spid="56" grpId="0" animBg="1"/>
      <p:bldP spid="42" grpId="13" animBg="1"/>
      <p:bldP spid="46" grpId="10" animBg="1"/>
      <p:bldP spid="47" grpId="9" animBg="1"/>
      <p:bldP spid="48" grpId="8" animBg="1"/>
      <p:bldP spid="49" grpId="7" animBg="1"/>
      <p:bldP spid="50" grpId="6" animBg="1"/>
      <p:bldP spid="51" grpId="5" animBg="1"/>
      <p:bldP spid="52" grpId="4" animBg="1"/>
      <p:bldP spid="53" grpId="3" animBg="1"/>
      <p:bldP spid="54" grpId="2" animBg="1"/>
      <p:bldP spid="55" grpId="1" animBg="1"/>
      <p:bldP spid="57" grpId="0" animBg="1"/>
      <p:bldP spid="42" grpId="14" animBg="1"/>
      <p:bldP spid="46" grpId="11" animBg="1"/>
      <p:bldP spid="47" grpId="10" animBg="1"/>
      <p:bldP spid="48" grpId="9" animBg="1"/>
      <p:bldP spid="49" grpId="8" animBg="1"/>
      <p:bldP spid="50" grpId="7" animBg="1"/>
      <p:bldP spid="51" grpId="6" animBg="1"/>
      <p:bldP spid="52" grpId="5" animBg="1"/>
      <p:bldP spid="53" grpId="4" animBg="1"/>
      <p:bldP spid="54" grpId="3" animBg="1"/>
      <p:bldP spid="55" grpId="2" animBg="1"/>
      <p:bldP spid="56" grpId="1" animBg="1"/>
      <p:bldP spid="58" grpId="0" animBg="1"/>
      <p:bldP spid="42" grpId="15" animBg="1"/>
      <p:bldP spid="46" grpId="12" animBg="1"/>
      <p:bldP spid="47" grpId="11" animBg="1"/>
      <p:bldP spid="48" grpId="10" animBg="1"/>
      <p:bldP spid="49" grpId="9" animBg="1"/>
      <p:bldP spid="50" grpId="8" animBg="1"/>
      <p:bldP spid="51" grpId="7" animBg="1"/>
      <p:bldP spid="52" grpId="6" animBg="1"/>
      <p:bldP spid="53" grpId="5" animBg="1"/>
      <p:bldP spid="54" grpId="4" animBg="1"/>
      <p:bldP spid="55" grpId="3" animBg="1"/>
      <p:bldP spid="56" grpId="2" animBg="1"/>
      <p:bldP spid="57" grpId="1" animBg="1"/>
      <p:bldP spid="59" grpId="0" animBg="1"/>
      <p:bldP spid="42" grpId="16" animBg="1"/>
      <p:bldP spid="46" grpId="13" animBg="1"/>
      <p:bldP spid="47" grpId="12" animBg="1"/>
      <p:bldP spid="48" grpId="11" animBg="1"/>
      <p:bldP spid="49" grpId="10" animBg="1"/>
      <p:bldP spid="50" grpId="9" animBg="1"/>
      <p:bldP spid="51" grpId="8" animBg="1"/>
      <p:bldP spid="52" grpId="7" animBg="1"/>
      <p:bldP spid="53" grpId="6" animBg="1"/>
      <p:bldP spid="54" grpId="5" animBg="1"/>
      <p:bldP spid="55" grpId="4" animBg="1"/>
      <p:bldP spid="56" grpId="3" animBg="1"/>
      <p:bldP spid="57" grpId="2" animBg="1"/>
      <p:bldP spid="58" grpId="1" animBg="1"/>
      <p:bldP spid="60" grpId="0" animBg="1"/>
      <p:bldP spid="42" grpId="17" animBg="1"/>
      <p:bldP spid="46" grpId="14" animBg="1"/>
      <p:bldP spid="47" grpId="13" animBg="1"/>
      <p:bldP spid="48" grpId="12" animBg="1"/>
      <p:bldP spid="49" grpId="11" animBg="1"/>
      <p:bldP spid="50" grpId="10" animBg="1"/>
      <p:bldP spid="51" grpId="9" animBg="1"/>
      <p:bldP spid="52" grpId="8" animBg="1"/>
      <p:bldP spid="53" grpId="7" animBg="1"/>
      <p:bldP spid="54" grpId="6" animBg="1"/>
      <p:bldP spid="55" grpId="5" animBg="1"/>
      <p:bldP spid="56" grpId="4" animBg="1"/>
      <p:bldP spid="57" grpId="3" animBg="1"/>
      <p:bldP spid="58" grpId="2" animBg="1"/>
      <p:bldP spid="59" grpId="1" animBg="1"/>
      <p:bldP spid="61" grpId="0" animBg="1"/>
      <p:bldP spid="42" grpId="18" animBg="1"/>
      <p:bldP spid="46" grpId="15" animBg="1"/>
      <p:bldP spid="47" grpId="14" animBg="1"/>
      <p:bldP spid="48" grpId="13" animBg="1"/>
      <p:bldP spid="49" grpId="12" animBg="1"/>
      <p:bldP spid="50" grpId="11" animBg="1"/>
      <p:bldP spid="51" grpId="10" animBg="1"/>
      <p:bldP spid="52" grpId="9" animBg="1"/>
      <p:bldP spid="53" grpId="8" animBg="1"/>
      <p:bldP spid="54" grpId="7" animBg="1"/>
      <p:bldP spid="55" grpId="6" animBg="1"/>
      <p:bldP spid="56" grpId="5" animBg="1"/>
      <p:bldP spid="57" grpId="4" animBg="1"/>
      <p:bldP spid="58" grpId="3" animBg="1"/>
      <p:bldP spid="59" grpId="2" animBg="1"/>
      <p:bldP spid="60" grpId="1" animBg="1"/>
      <p:bldP spid="62" grpId="0" animBg="1"/>
      <p:bldP spid="42" grpId="19" animBg="1"/>
      <p:bldP spid="46" grpId="16" animBg="1"/>
      <p:bldP spid="47" grpId="15" animBg="1"/>
      <p:bldP spid="48" grpId="14" animBg="1"/>
      <p:bldP spid="49" grpId="13" animBg="1"/>
      <p:bldP spid="50" grpId="12" animBg="1"/>
      <p:bldP spid="51" grpId="11" animBg="1"/>
      <p:bldP spid="52" grpId="10" animBg="1"/>
      <p:bldP spid="53" grpId="9" animBg="1"/>
      <p:bldP spid="54" grpId="8" animBg="1"/>
      <p:bldP spid="55" grpId="7" animBg="1"/>
      <p:bldP spid="56" grpId="6" animBg="1"/>
      <p:bldP spid="57" grpId="5" animBg="1"/>
      <p:bldP spid="58" grpId="4" animBg="1"/>
      <p:bldP spid="59" grpId="3" animBg="1"/>
      <p:bldP spid="60" grpId="2" animBg="1"/>
      <p:bldP spid="61" grpId="1" animBg="1"/>
      <p:bldP spid="63" grpId="0" animBg="1"/>
      <p:bldP spid="42" grpId="20" animBg="1"/>
      <p:bldP spid="46" grpId="17" animBg="1"/>
      <p:bldP spid="47" grpId="16" animBg="1"/>
      <p:bldP spid="48" grpId="15" animBg="1"/>
      <p:bldP spid="49" grpId="14" animBg="1"/>
      <p:bldP spid="50" grpId="13" animBg="1"/>
      <p:bldP spid="51" grpId="12" animBg="1"/>
      <p:bldP spid="52" grpId="11" animBg="1"/>
      <p:bldP spid="53" grpId="10" animBg="1"/>
      <p:bldP spid="54" grpId="9" animBg="1"/>
      <p:bldP spid="55" grpId="8" animBg="1"/>
      <p:bldP spid="56" grpId="7" animBg="1"/>
      <p:bldP spid="57" grpId="6" animBg="1"/>
      <p:bldP spid="58" grpId="5" animBg="1"/>
      <p:bldP spid="59" grpId="4" animBg="1"/>
      <p:bldP spid="60" grpId="3" animBg="1"/>
      <p:bldP spid="61" grpId="2" animBg="1"/>
      <p:bldP spid="62" grpId="1" animBg="1"/>
      <p:bldP spid="64" grpId="0" animBg="1"/>
      <p:bldP spid="42" grpId="21" animBg="1"/>
      <p:bldP spid="46" grpId="18" animBg="1"/>
      <p:bldP spid="47" grpId="17" animBg="1"/>
      <p:bldP spid="48" grpId="16" animBg="1"/>
      <p:bldP spid="49" grpId="15" animBg="1"/>
      <p:bldP spid="50" grpId="14" animBg="1"/>
      <p:bldP spid="51" grpId="13" animBg="1"/>
      <p:bldP spid="52" grpId="12" animBg="1"/>
      <p:bldP spid="53" grpId="11" animBg="1"/>
      <p:bldP spid="54" grpId="10" animBg="1"/>
      <p:bldP spid="55" grpId="9" animBg="1"/>
      <p:bldP spid="56" grpId="8" animBg="1"/>
      <p:bldP spid="57" grpId="7" animBg="1"/>
      <p:bldP spid="58" grpId="6" animBg="1"/>
      <p:bldP spid="59" grpId="5" animBg="1"/>
      <p:bldP spid="60" grpId="4" animBg="1"/>
      <p:bldP spid="61" grpId="3" animBg="1"/>
      <p:bldP spid="62" grpId="2" animBg="1"/>
      <p:bldP spid="63" grpId="1" animBg="1"/>
      <p:bldP spid="65" grpId="0" animBg="1"/>
      <p:bldP spid="42" grpId="22" animBg="1"/>
      <p:bldP spid="46" grpId="19" animBg="1"/>
      <p:bldP spid="47" grpId="18" animBg="1"/>
      <p:bldP spid="48" grpId="17" animBg="1"/>
      <p:bldP spid="49" grpId="16" animBg="1"/>
      <p:bldP spid="50" grpId="15" animBg="1"/>
      <p:bldP spid="51" grpId="14" animBg="1"/>
      <p:bldP spid="52" grpId="13" animBg="1"/>
      <p:bldP spid="53" grpId="12" animBg="1"/>
      <p:bldP spid="54" grpId="11" animBg="1"/>
      <p:bldP spid="55" grpId="10" animBg="1"/>
      <p:bldP spid="56" grpId="9" animBg="1"/>
      <p:bldP spid="57" grpId="8" animBg="1"/>
      <p:bldP spid="58" grpId="7" animBg="1"/>
      <p:bldP spid="59" grpId="6" animBg="1"/>
      <p:bldP spid="60" grpId="5" animBg="1"/>
      <p:bldP spid="61" grpId="4" animBg="1"/>
      <p:bldP spid="62" grpId="3" animBg="1"/>
      <p:bldP spid="63" grpId="2" animBg="1"/>
      <p:bldP spid="64" grpId="1" animBg="1"/>
      <p:bldP spid="66" grpId="0" animBg="1"/>
      <p:bldP spid="42" grpId="23" animBg="1"/>
      <p:bldP spid="46" grpId="20" animBg="1"/>
      <p:bldP spid="47" grpId="19" animBg="1"/>
      <p:bldP spid="48" grpId="18" animBg="1"/>
      <p:bldP spid="49" grpId="17" animBg="1"/>
      <p:bldP spid="50" grpId="16" animBg="1"/>
      <p:bldP spid="51" grpId="15" animBg="1"/>
      <p:bldP spid="52" grpId="14" animBg="1"/>
      <p:bldP spid="53" grpId="13" animBg="1"/>
      <p:bldP spid="54" grpId="12" animBg="1"/>
      <p:bldP spid="55" grpId="11" animBg="1"/>
      <p:bldP spid="56" grpId="10" animBg="1"/>
      <p:bldP spid="57" grpId="9" animBg="1"/>
      <p:bldP spid="58" grpId="8" animBg="1"/>
      <p:bldP spid="59" grpId="7" animBg="1"/>
      <p:bldP spid="60" grpId="6" animBg="1"/>
      <p:bldP spid="61" grpId="5" animBg="1"/>
      <p:bldP spid="62" grpId="4" animBg="1"/>
      <p:bldP spid="63" grpId="3" animBg="1"/>
      <p:bldP spid="64" grpId="2" animBg="1"/>
      <p:bldP spid="65" grpId="1" animBg="1"/>
      <p:bldP spid="67" grpId="0" animBg="1"/>
      <p:bldP spid="42" grpId="24" animBg="1"/>
      <p:bldP spid="46" grpId="21" animBg="1"/>
      <p:bldP spid="47" grpId="20" animBg="1"/>
      <p:bldP spid="48" grpId="19" animBg="1"/>
      <p:bldP spid="49" grpId="18" animBg="1"/>
      <p:bldP spid="50" grpId="17" animBg="1"/>
      <p:bldP spid="51" grpId="16" animBg="1"/>
      <p:bldP spid="52" grpId="15" animBg="1"/>
      <p:bldP spid="53" grpId="14" animBg="1"/>
      <p:bldP spid="54" grpId="13" animBg="1"/>
      <p:bldP spid="55" grpId="12" animBg="1"/>
      <p:bldP spid="56" grpId="11" animBg="1"/>
      <p:bldP spid="57" grpId="10" animBg="1"/>
      <p:bldP spid="58" grpId="9" animBg="1"/>
      <p:bldP spid="59" grpId="8" animBg="1"/>
      <p:bldP spid="60" grpId="7" animBg="1"/>
      <p:bldP spid="61" grpId="6" animBg="1"/>
      <p:bldP spid="62" grpId="5" animBg="1"/>
      <p:bldP spid="63" grpId="4" animBg="1"/>
      <p:bldP spid="64" grpId="3" animBg="1"/>
      <p:bldP spid="65" grpId="2" animBg="1"/>
      <p:bldP spid="66" grpId="1" animBg="1"/>
      <p:bldP spid="68" grpId="0" animBg="1"/>
      <p:bldP spid="42" grpId="25" animBg="1"/>
      <p:bldP spid="46" grpId="22" animBg="1"/>
      <p:bldP spid="47" grpId="21" animBg="1"/>
      <p:bldP spid="48" grpId="20" animBg="1"/>
      <p:bldP spid="49" grpId="19" animBg="1"/>
      <p:bldP spid="50" grpId="18" animBg="1"/>
      <p:bldP spid="51" grpId="17" animBg="1"/>
      <p:bldP spid="52" grpId="16" animBg="1"/>
      <p:bldP spid="53" grpId="15" animBg="1"/>
      <p:bldP spid="54" grpId="14" animBg="1"/>
      <p:bldP spid="55" grpId="13" animBg="1"/>
      <p:bldP spid="56" grpId="12" animBg="1"/>
      <p:bldP spid="57" grpId="11" animBg="1"/>
      <p:bldP spid="58" grpId="10" animBg="1"/>
      <p:bldP spid="59" grpId="9" animBg="1"/>
      <p:bldP spid="60" grpId="8" animBg="1"/>
      <p:bldP spid="61" grpId="7" animBg="1"/>
      <p:bldP spid="62" grpId="6" animBg="1"/>
      <p:bldP spid="63" grpId="5" animBg="1"/>
      <p:bldP spid="64" grpId="4" animBg="1"/>
      <p:bldP spid="65" grpId="3" animBg="1"/>
      <p:bldP spid="66" grpId="2" animBg="1"/>
      <p:bldP spid="67" grpId="1" animBg="1"/>
      <p:bldP spid="69" grpId="0" animBg="1"/>
      <p:bldP spid="42" grpId="26" animBg="1"/>
      <p:bldP spid="46" grpId="23" animBg="1"/>
      <p:bldP spid="47" grpId="22" animBg="1"/>
      <p:bldP spid="48" grpId="21" animBg="1"/>
      <p:bldP spid="49" grpId="20" animBg="1"/>
      <p:bldP spid="50" grpId="19" animBg="1"/>
      <p:bldP spid="51" grpId="18" animBg="1"/>
      <p:bldP spid="52" grpId="17" animBg="1"/>
      <p:bldP spid="53" grpId="16" animBg="1"/>
      <p:bldP spid="54" grpId="15" animBg="1"/>
      <p:bldP spid="55" grpId="14" animBg="1"/>
      <p:bldP spid="56" grpId="13" animBg="1"/>
      <p:bldP spid="57" grpId="12" animBg="1"/>
      <p:bldP spid="58" grpId="11" animBg="1"/>
      <p:bldP spid="59" grpId="10" animBg="1"/>
      <p:bldP spid="60" grpId="9" animBg="1"/>
      <p:bldP spid="61" grpId="8" animBg="1"/>
      <p:bldP spid="62" grpId="7" animBg="1"/>
      <p:bldP spid="63" grpId="6" animBg="1"/>
      <p:bldP spid="64" grpId="5" animBg="1"/>
      <p:bldP spid="65" grpId="4" animBg="1"/>
      <p:bldP spid="66" grpId="3" animBg="1"/>
      <p:bldP spid="67" grpId="2" animBg="1"/>
      <p:bldP spid="68" grpId="1" animBg="1"/>
      <p:bldP spid="70" grpId="0" animBg="1"/>
      <p:bldP spid="42" grpId="27" animBg="1"/>
      <p:bldP spid="46" grpId="24" animBg="1"/>
      <p:bldP spid="47" grpId="23" animBg="1"/>
      <p:bldP spid="48" grpId="22" animBg="1"/>
      <p:bldP spid="49" grpId="21" animBg="1"/>
      <p:bldP spid="50" grpId="20" animBg="1"/>
      <p:bldP spid="51" grpId="19" animBg="1"/>
      <p:bldP spid="52" grpId="18" animBg="1"/>
      <p:bldP spid="53" grpId="17" animBg="1"/>
      <p:bldP spid="54" grpId="16" animBg="1"/>
      <p:bldP spid="55" grpId="15" animBg="1"/>
      <p:bldP spid="56" grpId="14" animBg="1"/>
      <p:bldP spid="57" grpId="13" animBg="1"/>
      <p:bldP spid="58" grpId="12" animBg="1"/>
      <p:bldP spid="59" grpId="11" animBg="1"/>
      <p:bldP spid="60" grpId="10" animBg="1"/>
      <p:bldP spid="61" grpId="9" animBg="1"/>
      <p:bldP spid="62" grpId="8" animBg="1"/>
      <p:bldP spid="63" grpId="7" animBg="1"/>
      <p:bldP spid="64" grpId="6" animBg="1"/>
      <p:bldP spid="65" grpId="5" animBg="1"/>
      <p:bldP spid="66" grpId="4" animBg="1"/>
      <p:bldP spid="67" grpId="3" animBg="1"/>
      <p:bldP spid="68" grpId="2" animBg="1"/>
      <p:bldP spid="69" grpId="1" animBg="1"/>
      <p:bldP spid="71" grpId="0" animBg="1"/>
      <p:bldP spid="42" grpId="28" animBg="1"/>
      <p:bldP spid="46" grpId="25" animBg="1"/>
      <p:bldP spid="47" grpId="24" animBg="1"/>
      <p:bldP spid="48" grpId="23" animBg="1"/>
      <p:bldP spid="49" grpId="22" animBg="1"/>
      <p:bldP spid="50" grpId="21" animBg="1"/>
      <p:bldP spid="51" grpId="20" animBg="1"/>
      <p:bldP spid="52" grpId="19" animBg="1"/>
      <p:bldP spid="53" grpId="18" animBg="1"/>
      <p:bldP spid="54" grpId="17" animBg="1"/>
      <p:bldP spid="55" grpId="16" animBg="1"/>
      <p:bldP spid="56" grpId="15" animBg="1"/>
      <p:bldP spid="57" grpId="14" animBg="1"/>
      <p:bldP spid="58" grpId="13" animBg="1"/>
      <p:bldP spid="59" grpId="12" animBg="1"/>
      <p:bldP spid="60" grpId="11" animBg="1"/>
      <p:bldP spid="61" grpId="10" animBg="1"/>
      <p:bldP spid="62" grpId="9" animBg="1"/>
      <p:bldP spid="63" grpId="8" animBg="1"/>
      <p:bldP spid="64" grpId="7" animBg="1"/>
      <p:bldP spid="65" grpId="6" animBg="1"/>
      <p:bldP spid="66" grpId="5" animBg="1"/>
      <p:bldP spid="67" grpId="4" animBg="1"/>
      <p:bldP spid="68" grpId="3" animBg="1"/>
      <p:bldP spid="69" grpId="2" animBg="1"/>
      <p:bldP spid="70" grpId="1" animBg="1"/>
      <p:bldP spid="72" grpId="0" animBg="1"/>
      <p:bldP spid="42" grpId="29" animBg="1"/>
      <p:bldP spid="46" grpId="26" animBg="1"/>
      <p:bldP spid="47" grpId="25" animBg="1"/>
      <p:bldP spid="48" grpId="24" animBg="1"/>
      <p:bldP spid="49" grpId="23" animBg="1"/>
      <p:bldP spid="50" grpId="22" animBg="1"/>
      <p:bldP spid="51" grpId="21" animBg="1"/>
      <p:bldP spid="52" grpId="20" animBg="1"/>
      <p:bldP spid="53" grpId="19" animBg="1"/>
      <p:bldP spid="54" grpId="18" animBg="1"/>
      <p:bldP spid="55" grpId="17" animBg="1"/>
      <p:bldP spid="56" grpId="16" animBg="1"/>
      <p:bldP spid="57" grpId="15" animBg="1"/>
      <p:bldP spid="58" grpId="14" animBg="1"/>
      <p:bldP spid="59" grpId="13" animBg="1"/>
      <p:bldP spid="60" grpId="12" animBg="1"/>
      <p:bldP spid="61" grpId="11" animBg="1"/>
      <p:bldP spid="62" grpId="10" animBg="1"/>
      <p:bldP spid="63" grpId="9" animBg="1"/>
      <p:bldP spid="64" grpId="8" animBg="1"/>
      <p:bldP spid="65" grpId="7" animBg="1"/>
      <p:bldP spid="66" grpId="6" animBg="1"/>
      <p:bldP spid="67" grpId="5" animBg="1"/>
      <p:bldP spid="68" grpId="4" animBg="1"/>
      <p:bldP spid="69" grpId="3" animBg="1"/>
      <p:bldP spid="70" grpId="2" animBg="1"/>
      <p:bldP spid="71" grpId="1" animBg="1"/>
      <p:bldP spid="73" grpId="0" animBg="1"/>
      <p:bldP spid="42" grpId="30" animBg="1"/>
      <p:bldP spid="46" grpId="27" animBg="1"/>
      <p:bldP spid="47" grpId="26" animBg="1"/>
      <p:bldP spid="48" grpId="25" animBg="1"/>
      <p:bldP spid="49" grpId="24" animBg="1"/>
      <p:bldP spid="50" grpId="23" animBg="1"/>
      <p:bldP spid="51" grpId="22" animBg="1"/>
      <p:bldP spid="52" grpId="21" animBg="1"/>
      <p:bldP spid="53" grpId="20" animBg="1"/>
      <p:bldP spid="54" grpId="19" animBg="1"/>
      <p:bldP spid="55" grpId="18" animBg="1"/>
      <p:bldP spid="56" grpId="17" animBg="1"/>
      <p:bldP spid="57" grpId="16" animBg="1"/>
      <p:bldP spid="58" grpId="15" animBg="1"/>
      <p:bldP spid="59" grpId="14" animBg="1"/>
      <p:bldP spid="60" grpId="13" animBg="1"/>
      <p:bldP spid="61" grpId="12" animBg="1"/>
      <p:bldP spid="62" grpId="11" animBg="1"/>
      <p:bldP spid="63" grpId="10" animBg="1"/>
      <p:bldP spid="64" grpId="9" animBg="1"/>
      <p:bldP spid="65" grpId="8" animBg="1"/>
      <p:bldP spid="66" grpId="7" animBg="1"/>
      <p:bldP spid="67" grpId="6" animBg="1"/>
      <p:bldP spid="68" grpId="5" animBg="1"/>
      <p:bldP spid="69" grpId="4" animBg="1"/>
      <p:bldP spid="70" grpId="3" animBg="1"/>
      <p:bldP spid="71" grpId="2" animBg="1"/>
      <p:bldP spid="72" grpId="1" animBg="1"/>
      <p:bldP spid="74" grpId="0" animBg="1"/>
      <p:bldP spid="42" grpId="31" animBg="1"/>
      <p:bldP spid="46" grpId="28" animBg="1"/>
      <p:bldP spid="47" grpId="27" animBg="1"/>
      <p:bldP spid="48" grpId="26" animBg="1"/>
      <p:bldP spid="49" grpId="25" animBg="1"/>
      <p:bldP spid="50" grpId="24" animBg="1"/>
      <p:bldP spid="51" grpId="23" animBg="1"/>
      <p:bldP spid="52" grpId="22" animBg="1"/>
      <p:bldP spid="53" grpId="21" animBg="1"/>
      <p:bldP spid="54" grpId="20" animBg="1"/>
      <p:bldP spid="55" grpId="19" animBg="1"/>
      <p:bldP spid="56" grpId="18" animBg="1"/>
      <p:bldP spid="57" grpId="17" animBg="1"/>
      <p:bldP spid="58" grpId="16" animBg="1"/>
      <p:bldP spid="59" grpId="15" animBg="1"/>
      <p:bldP spid="60" grpId="14" animBg="1"/>
      <p:bldP spid="61" grpId="13" animBg="1"/>
      <p:bldP spid="62" grpId="12" animBg="1"/>
      <p:bldP spid="63" grpId="11" animBg="1"/>
      <p:bldP spid="64" grpId="10" animBg="1"/>
      <p:bldP spid="65" grpId="9" animBg="1"/>
      <p:bldP spid="66" grpId="8" animBg="1"/>
      <p:bldP spid="67" grpId="7" animBg="1"/>
      <p:bldP spid="68" grpId="6" animBg="1"/>
      <p:bldP spid="69" grpId="5" animBg="1"/>
      <p:bldP spid="70" grpId="4" animBg="1"/>
      <p:bldP spid="71" grpId="3" animBg="1"/>
      <p:bldP spid="72" grpId="2" animBg="1"/>
      <p:bldP spid="73" grpId="1" animBg="1"/>
      <p:bldP spid="75" grpId="0" animBg="1"/>
      <p:bldP spid="42" grpId="32" animBg="1"/>
      <p:bldP spid="46" grpId="29" animBg="1"/>
      <p:bldP spid="47" grpId="28" animBg="1"/>
      <p:bldP spid="48" grpId="27" animBg="1"/>
      <p:bldP spid="49" grpId="26" animBg="1"/>
      <p:bldP spid="50" grpId="25" animBg="1"/>
      <p:bldP spid="51" grpId="24" animBg="1"/>
      <p:bldP spid="52" grpId="23" animBg="1"/>
      <p:bldP spid="53" grpId="22" animBg="1"/>
      <p:bldP spid="54" grpId="21" animBg="1"/>
      <p:bldP spid="55" grpId="20" animBg="1"/>
      <p:bldP spid="56" grpId="19" animBg="1"/>
      <p:bldP spid="57" grpId="18" animBg="1"/>
      <p:bldP spid="58" grpId="17" animBg="1"/>
      <p:bldP spid="59" grpId="16" animBg="1"/>
      <p:bldP spid="60" grpId="15" animBg="1"/>
      <p:bldP spid="61" grpId="14" animBg="1"/>
      <p:bldP spid="62" grpId="13" animBg="1"/>
      <p:bldP spid="63" grpId="12" animBg="1"/>
      <p:bldP spid="64" grpId="11" animBg="1"/>
      <p:bldP spid="65" grpId="10" animBg="1"/>
      <p:bldP spid="66" grpId="9" animBg="1"/>
      <p:bldP spid="67" grpId="8" animBg="1"/>
      <p:bldP spid="68" grpId="7" animBg="1"/>
      <p:bldP spid="69" grpId="6" animBg="1"/>
      <p:bldP spid="70" grpId="5" animBg="1"/>
      <p:bldP spid="71" grpId="4" animBg="1"/>
      <p:bldP spid="72" grpId="3" animBg="1"/>
      <p:bldP spid="73" grpId="2" animBg="1"/>
      <p:bldP spid="74" grpId="1" animBg="1"/>
      <p:bldP spid="76" grpId="0" animBg="1"/>
      <p:bldP spid="42" grpId="33" animBg="1"/>
      <p:bldP spid="46" grpId="30" animBg="1"/>
      <p:bldP spid="47" grpId="29" animBg="1"/>
      <p:bldP spid="48" grpId="28" animBg="1"/>
      <p:bldP spid="49" grpId="27" animBg="1"/>
      <p:bldP spid="50" grpId="26" animBg="1"/>
      <p:bldP spid="51" grpId="25" animBg="1"/>
      <p:bldP spid="52" grpId="24" animBg="1"/>
      <p:bldP spid="53" grpId="23" animBg="1"/>
      <p:bldP spid="54" grpId="22" animBg="1"/>
      <p:bldP spid="55" grpId="21" animBg="1"/>
      <p:bldP spid="56" grpId="20" animBg="1"/>
      <p:bldP spid="57" grpId="19" animBg="1"/>
      <p:bldP spid="58" grpId="18" animBg="1"/>
      <p:bldP spid="59" grpId="17" animBg="1"/>
      <p:bldP spid="60" grpId="16" animBg="1"/>
      <p:bldP spid="61" grpId="15" animBg="1"/>
      <p:bldP spid="62" grpId="14" animBg="1"/>
      <p:bldP spid="63" grpId="13" animBg="1"/>
      <p:bldP spid="64" grpId="12" animBg="1"/>
      <p:bldP spid="65" grpId="11" animBg="1"/>
      <p:bldP spid="66" grpId="10" animBg="1"/>
      <p:bldP spid="67" grpId="9" animBg="1"/>
      <p:bldP spid="68" grpId="8" animBg="1"/>
      <p:bldP spid="69" grpId="7" animBg="1"/>
      <p:bldP spid="70" grpId="6" animBg="1"/>
      <p:bldP spid="71" grpId="5" animBg="1"/>
      <p:bldP spid="72" grpId="4" animBg="1"/>
      <p:bldP spid="73" grpId="3" animBg="1"/>
      <p:bldP spid="74" grpId="2" animBg="1"/>
      <p:bldP spid="75" grpId="1" animBg="1"/>
      <p:bldP spid="42" grpId="34" animBg="1"/>
      <p:bldP spid="46" grpId="31" animBg="1"/>
      <p:bldP spid="47" grpId="30" animBg="1"/>
      <p:bldP spid="48" grpId="29" animBg="1"/>
      <p:bldP spid="49" grpId="28" animBg="1"/>
      <p:bldP spid="50" grpId="27" animBg="1"/>
      <p:bldP spid="51" grpId="26" animBg="1"/>
      <p:bldP spid="52" grpId="25" animBg="1"/>
      <p:bldP spid="53" grpId="24" animBg="1"/>
      <p:bldP spid="54" grpId="23" animBg="1"/>
      <p:bldP spid="55" grpId="22" animBg="1"/>
      <p:bldP spid="56" grpId="21" animBg="1"/>
      <p:bldP spid="57" grpId="20" animBg="1"/>
      <p:bldP spid="58" grpId="19" animBg="1"/>
      <p:bldP spid="59" grpId="18" animBg="1"/>
      <p:bldP spid="60" grpId="17" animBg="1"/>
      <p:bldP spid="61" grpId="16" animBg="1"/>
      <p:bldP spid="62" grpId="15" animBg="1"/>
      <p:bldP spid="63" grpId="14" animBg="1"/>
      <p:bldP spid="64" grpId="13" animBg="1"/>
      <p:bldP spid="65" grpId="12" animBg="1"/>
      <p:bldP spid="66" grpId="11" animBg="1"/>
      <p:bldP spid="67" grpId="10" animBg="1"/>
      <p:bldP spid="68" grpId="9" animBg="1"/>
      <p:bldP spid="69" grpId="8" animBg="1"/>
      <p:bldP spid="70" grpId="7" animBg="1"/>
      <p:bldP spid="71" grpId="6" animBg="1"/>
      <p:bldP spid="72" grpId="5" animBg="1"/>
      <p:bldP spid="73" grpId="4" animBg="1"/>
      <p:bldP spid="74" grpId="3" animBg="1"/>
      <p:bldP spid="75" grpId="2" animBg="1"/>
      <p:bldP spid="76" grpId="1" animBg="1"/>
      <p:bldP spid="42" grpId="35" animBg="1"/>
      <p:bldP spid="46" grpId="32" animBg="1"/>
      <p:bldP spid="47" grpId="31" animBg="1"/>
      <p:bldP spid="48" grpId="30" animBg="1"/>
      <p:bldP spid="49" grpId="29" animBg="1"/>
      <p:bldP spid="50" grpId="28" animBg="1"/>
      <p:bldP spid="51" grpId="27" animBg="1"/>
      <p:bldP spid="52" grpId="26" animBg="1"/>
      <p:bldP spid="53" grpId="25" animBg="1"/>
      <p:bldP spid="54" grpId="24" animBg="1"/>
      <p:bldP spid="55" grpId="23" animBg="1"/>
      <p:bldP spid="56" grpId="22" animBg="1"/>
      <p:bldP spid="57" grpId="21" animBg="1"/>
      <p:bldP spid="58" grpId="20" animBg="1"/>
      <p:bldP spid="59" grpId="19" animBg="1"/>
      <p:bldP spid="60" grpId="18" animBg="1"/>
      <p:bldP spid="61" grpId="17" animBg="1"/>
      <p:bldP spid="62" grpId="16" animBg="1"/>
      <p:bldP spid="63" grpId="15" animBg="1"/>
      <p:bldP spid="64" grpId="14" animBg="1"/>
      <p:bldP spid="65" grpId="13" animBg="1"/>
      <p:bldP spid="66" grpId="12" animBg="1"/>
      <p:bldP spid="67" grpId="11" animBg="1"/>
      <p:bldP spid="68" grpId="10" animBg="1"/>
      <p:bldP spid="69" grpId="9" animBg="1"/>
      <p:bldP spid="70" grpId="8" animBg="1"/>
      <p:bldP spid="71" grpId="7" animBg="1"/>
      <p:bldP spid="72" grpId="6" animBg="1"/>
      <p:bldP spid="73" grpId="5" animBg="1"/>
      <p:bldP spid="74" grpId="4" animBg="1"/>
      <p:bldP spid="75" grpId="3" animBg="1"/>
      <p:bldP spid="76" grpId="2" animBg="1"/>
      <p:bldP spid="16" grpId="0"/>
      <p:bldP spid="42" grpId="36" animBg="1"/>
      <p:bldP spid="46" grpId="33" animBg="1"/>
      <p:bldP spid="47" grpId="32" animBg="1"/>
      <p:bldP spid="48" grpId="31" animBg="1"/>
      <p:bldP spid="49" grpId="30" animBg="1"/>
      <p:bldP spid="50" grpId="29" animBg="1"/>
      <p:bldP spid="51" grpId="28" animBg="1"/>
      <p:bldP spid="52" grpId="27" animBg="1"/>
      <p:bldP spid="53" grpId="26" animBg="1"/>
      <p:bldP spid="54" grpId="25" animBg="1"/>
      <p:bldP spid="55" grpId="24" animBg="1"/>
      <p:bldP spid="56" grpId="23" animBg="1"/>
      <p:bldP spid="57" grpId="22" animBg="1"/>
      <p:bldP spid="58" grpId="21" animBg="1"/>
      <p:bldP spid="59" grpId="20" animBg="1"/>
      <p:bldP spid="60" grpId="19" animBg="1"/>
      <p:bldP spid="61" grpId="18" animBg="1"/>
      <p:bldP spid="62" grpId="17" animBg="1"/>
      <p:bldP spid="63" grpId="16" animBg="1"/>
      <p:bldP spid="64" grpId="15" animBg="1"/>
      <p:bldP spid="65" grpId="14" animBg="1"/>
      <p:bldP spid="66" grpId="13" animBg="1"/>
      <p:bldP spid="67" grpId="12" animBg="1"/>
      <p:bldP spid="68" grpId="11" animBg="1"/>
      <p:bldP spid="69" grpId="10" animBg="1"/>
      <p:bldP spid="70" grpId="9" animBg="1"/>
      <p:bldP spid="71" grpId="8" animBg="1"/>
      <p:bldP spid="72" grpId="7" animBg="1"/>
      <p:bldP spid="73" grpId="6" animBg="1"/>
      <p:bldP spid="74" grpId="5" animBg="1"/>
      <p:bldP spid="75" grpId="4" animBg="1"/>
      <p:bldP spid="76" grpId="3" animBg="1"/>
      <p:bldP spid="17" grpId="0"/>
      <p:bldP spid="42" grpId="37" animBg="1"/>
      <p:bldP spid="46" grpId="34" animBg="1"/>
      <p:bldP spid="47" grpId="33" animBg="1"/>
      <p:bldP spid="48" grpId="32" animBg="1"/>
      <p:bldP spid="49" grpId="31" animBg="1"/>
      <p:bldP spid="50" grpId="30" animBg="1"/>
      <p:bldP spid="51" grpId="29" animBg="1"/>
      <p:bldP spid="52" grpId="28" animBg="1"/>
      <p:bldP spid="53" grpId="27" animBg="1"/>
      <p:bldP spid="54" grpId="26" animBg="1"/>
      <p:bldP spid="55" grpId="25" animBg="1"/>
      <p:bldP spid="56" grpId="24" animBg="1"/>
      <p:bldP spid="57" grpId="23" animBg="1"/>
      <p:bldP spid="58" grpId="22" animBg="1"/>
      <p:bldP spid="59" grpId="21" animBg="1"/>
      <p:bldP spid="60" grpId="20" animBg="1"/>
      <p:bldP spid="61" grpId="19" animBg="1"/>
      <p:bldP spid="62" grpId="18" animBg="1"/>
      <p:bldP spid="63" grpId="17" animBg="1"/>
      <p:bldP spid="64" grpId="16" animBg="1"/>
      <p:bldP spid="65" grpId="15" animBg="1"/>
      <p:bldP spid="66" grpId="14" animBg="1"/>
      <p:bldP spid="67" grpId="13" animBg="1"/>
      <p:bldP spid="68" grpId="12" animBg="1"/>
      <p:bldP spid="69" grpId="11" animBg="1"/>
      <p:bldP spid="70" grpId="10" animBg="1"/>
      <p:bldP spid="71" grpId="9" animBg="1"/>
      <p:bldP spid="72" grpId="8" animBg="1"/>
      <p:bldP spid="73" grpId="7" animBg="1"/>
      <p:bldP spid="74" grpId="6" animBg="1"/>
      <p:bldP spid="75" grpId="5" animBg="1"/>
      <p:bldP spid="76" grpId="4" animBg="1"/>
      <p:bldP spid="16" grpId="1" uiExpand="1"/>
      <p:bldP spid="18" grpId="0"/>
      <p:bldP spid="42" grpId="38" animBg="1"/>
      <p:bldP spid="46" grpId="35" animBg="1"/>
      <p:bldP spid="47" grpId="34" animBg="1"/>
      <p:bldP spid="48" grpId="33" animBg="1"/>
      <p:bldP spid="49" grpId="32" animBg="1"/>
      <p:bldP spid="50" grpId="31" animBg="1"/>
      <p:bldP spid="51" grpId="30" animBg="1"/>
      <p:bldP spid="52" grpId="29" animBg="1"/>
      <p:bldP spid="53" grpId="28" animBg="1"/>
      <p:bldP spid="54" grpId="27" animBg="1"/>
      <p:bldP spid="55" grpId="26" animBg="1"/>
      <p:bldP spid="56" grpId="25" animBg="1"/>
      <p:bldP spid="57" grpId="24" animBg="1"/>
      <p:bldP spid="58" grpId="23" animBg="1"/>
      <p:bldP spid="59" grpId="22" animBg="1"/>
      <p:bldP spid="60" grpId="21" animBg="1"/>
      <p:bldP spid="61" grpId="20" animBg="1"/>
      <p:bldP spid="62" grpId="19" animBg="1"/>
      <p:bldP spid="63" grpId="18" animBg="1"/>
      <p:bldP spid="64" grpId="17" animBg="1"/>
      <p:bldP spid="65" grpId="16" animBg="1"/>
      <p:bldP spid="66" grpId="15" animBg="1"/>
      <p:bldP spid="67" grpId="14" animBg="1"/>
      <p:bldP spid="68" grpId="13" animBg="1"/>
      <p:bldP spid="69" grpId="12" animBg="1"/>
      <p:bldP spid="70" grpId="11" animBg="1"/>
      <p:bldP spid="71" grpId="10" animBg="1"/>
      <p:bldP spid="72" grpId="9" animBg="1"/>
      <p:bldP spid="73" grpId="8" animBg="1"/>
      <p:bldP spid="74" grpId="7" animBg="1"/>
      <p:bldP spid="75" grpId="6" animBg="1"/>
      <p:bldP spid="76" grpId="5" animBg="1"/>
      <p:bldP spid="16" grpId="2"/>
      <p:bldP spid="17" grpId="1"/>
      <p:bldP spid="18" grpId="1"/>
      <p:bldP spid="6" grpId="0"/>
      <p:bldP spid="6" grpId="1"/>
      <p:bldP spid="7" grpId="0" bldLvl="0" build="allAtOnce"/>
      <p:bldP spid="7" grpId="1"/>
      <p:bldP spid="5" grpId="0" bldLvl="0" build="allAtOnce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02 </a:t>
            </a:r>
            <a:r>
              <a:rPr lang="zh-CN" altLang="en-US"/>
              <a:t>工作预期与</a:t>
            </a:r>
            <a:r>
              <a:rPr lang="zh-CN" altLang="en-US"/>
              <a:t>展望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7023735" y="2721610"/>
            <a:ext cx="5386705" cy="2729230"/>
          </a:xfrm>
        </p:spPr>
        <p:txBody>
          <a:bodyPr anchor="b">
            <a:normAutofit/>
          </a:bodyPr>
          <a:lstStyle>
            <a:lvl1pPr algn="l">
              <a:defRPr sz="7000" spc="600">
                <a:solidFill>
                  <a:schemeClr val="bg1"/>
                </a:solidFill>
              </a:defRPr>
            </a:lvl1pPr>
          </a:lstStyle>
          <a:p>
            <a:r>
              <a:rPr lang="zh-CN" altLang="en-US" sz="9600" dirty="0"/>
              <a:t>谢谢</a:t>
            </a:r>
            <a:endParaRPr lang="zh-CN" altLang="en-US" sz="9600" dirty="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03844" y="1769537"/>
            <a:ext cx="376820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en-US" altLang="zh-CN" sz="4800" b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3285" y="268605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百场导航开展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说明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 rot="2700000">
            <a:off x="5487670" y="2669540"/>
            <a:ext cx="401955" cy="4013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24183" y="26860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63285" y="382524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工作预期和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展望</a:t>
            </a:r>
            <a:endParaRPr lang="zh-CN" altLang="en-US" sz="24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487035" y="3808730"/>
            <a:ext cx="401955" cy="401320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33708" y="38252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328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9807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entr" presetSubtype="0" accel="5000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328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entr" presetSubtype="0" ac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319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2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728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6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6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entr" presetSubtype="0" ac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8458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9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8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entr" presetSubtype="0" ac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8449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9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8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933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path" presetSubtype="0" accel="50000" decel="5000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93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932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359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path" presetSubtype="0" accel="50000" decel="5000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359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35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35" presetClass="path" presetSubtype="0" accel="50000" decel="50000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7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path" presetSubtype="0" accel="50000" decel="5000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6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path" presetSubtype="0" accel="50000" decel="5000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2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35" presetClass="path" presetSubtype="0" accel="50000" decel="50000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7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6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35" presetClass="path" presetSubtype="0" accel="50000" decel="50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path" presetSubtype="0" accel="50000" decel="5000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2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220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path" presetSubtype="0" accel="50000" decel="50000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22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path" presetSubtype="0" accel="50000" decel="5000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219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6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35" presetClass="path" presetSubtype="0" accel="50000" decel="5000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6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35" presetClass="path" presetSubtype="0" accel="50000" decel="5000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35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4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35" presetClass="path" presetSubtype="0" accel="50000" decel="50000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path" presetSubtype="0" accel="50000" decel="50000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3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35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35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9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35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4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35" presetClass="path" presetSubtype="0" accel="50000" decel="50000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path" presetSubtype="0" accel="50000" decel="50000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3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35" presetClass="path" presetSubtype="0" accel="50000" decel="5000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35" presetClass="path" presetSubtype="0" accel="50000" decel="50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9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/>
      <p:bldP spid="10" grpId="1" animBg="1"/>
      <p:bldP spid="15" grpId="0" animBg="1"/>
      <p:bldP spid="10" grpId="2" animBg="1"/>
      <p:bldP spid="11" grpId="1"/>
      <p:bldP spid="17" grpId="0"/>
      <p:bldP spid="10" grpId="3" animBg="1"/>
      <p:bldP spid="11" grpId="2"/>
      <p:bldP spid="15" grpId="1" animBg="1"/>
      <p:bldP spid="10" grpId="4" animBg="1"/>
      <p:bldP spid="11" grpId="3"/>
      <p:bldP spid="15" grpId="2" animBg="1"/>
      <p:bldP spid="17" grpId="1"/>
      <p:bldP spid="10" grpId="5" animBg="1"/>
      <p:bldP spid="11" grpId="4"/>
      <p:bldP spid="15" grpId="3" animBg="1"/>
      <p:bldP spid="17" grpId="2"/>
      <p:bldP spid="10" grpId="6" animBg="1"/>
      <p:bldP spid="11" grpId="5"/>
      <p:bldP spid="15" grpId="4" animBg="1"/>
      <p:bldP spid="17" grpId="3"/>
      <p:bldP spid="10" grpId="7" animBg="1"/>
      <p:bldP spid="11" grpId="6"/>
      <p:bldP spid="15" grpId="5" animBg="1"/>
      <p:bldP spid="17" grpId="4"/>
      <p:bldP spid="10" grpId="8" animBg="1"/>
      <p:bldP spid="11" grpId="7"/>
      <p:bldP spid="10" grpId="9" animBg="1"/>
      <p:bldP spid="10" grpId="10" animBg="1"/>
      <p:bldP spid="11" grpId="8"/>
      <p:bldP spid="15" grpId="6" animBg="1"/>
      <p:bldP spid="10" grpId="11" animBg="1"/>
      <p:bldP spid="11" grpId="9"/>
      <p:bldP spid="17" grpId="5"/>
      <p:bldP spid="10" grpId="12" animBg="1"/>
      <p:bldP spid="11" grpId="10"/>
      <p:bldP spid="15" grpId="7" animBg="1"/>
      <p:bldP spid="10" grpId="13" animBg="1"/>
      <p:bldP spid="11" grpId="11"/>
      <p:bldP spid="15" grpId="8" animBg="1"/>
      <p:bldP spid="17" grpId="6"/>
      <p:bldP spid="10" grpId="14" animBg="1"/>
      <p:bldP spid="11" grpId="12"/>
      <p:bldP spid="15" grpId="9" animBg="1"/>
      <p:bldP spid="17" grpId="7"/>
      <p:bldP spid="10" grpId="15" animBg="1"/>
      <p:bldP spid="11" grpId="13"/>
      <p:bldP spid="15" grpId="10" animBg="1"/>
      <p:bldP spid="17" grpId="8"/>
      <p:bldP spid="10" grpId="16" animBg="1"/>
      <p:bldP spid="11" grpId="14"/>
      <p:bldP spid="15" grpId="11" animBg="1"/>
      <p:bldP spid="17" grpId="9"/>
      <p:bldP spid="10" grpId="17" animBg="1"/>
      <p:bldP spid="11" grpId="15"/>
      <p:bldP spid="15" grpId="12" animBg="1"/>
      <p:bldP spid="17" grpId="10"/>
      <p:bldP spid="10" grpId="18" animBg="1"/>
      <p:bldP spid="11" grpId="16"/>
      <p:bldP spid="15" grpId="13" animBg="1"/>
      <p:bldP spid="17" grpId="11"/>
      <p:bldP spid="8" grpId="0"/>
      <p:bldP spid="10" grpId="19" bldLvl="0" animBg="1"/>
      <p:bldP spid="8" grpId="1"/>
      <p:bldP spid="11" grpId="17"/>
      <p:bldP spid="8" grpId="2"/>
      <p:bldP spid="10" grpId="20" bldLvl="0" animBg="1"/>
      <p:bldP spid="13" grpId="0"/>
      <p:bldP spid="8" grpId="3"/>
      <p:bldP spid="10" grpId="21" bldLvl="0" animBg="1"/>
      <p:bldP spid="11" grpId="18"/>
      <p:bldP spid="15" grpId="14" bldLvl="0" animBg="1"/>
      <p:bldP spid="8" grpId="4"/>
      <p:bldP spid="10" grpId="22" bldLvl="0" animBg="1"/>
      <p:bldP spid="11" grpId="19"/>
      <p:bldP spid="13" grpId="1"/>
      <p:bldP spid="17" grpId="12"/>
      <p:bldP spid="8" grpId="5"/>
      <p:bldP spid="10" grpId="23" bldLvl="0" animBg="1"/>
      <p:bldP spid="11" grpId="20"/>
      <p:bldP spid="13" grpId="2"/>
      <p:bldP spid="15" grpId="15" bldLvl="0" animBg="1"/>
      <p:bldP spid="8" grpId="6"/>
      <p:bldP spid="10" grpId="24" bldLvl="0" animBg="1"/>
      <p:bldP spid="11" grpId="21"/>
      <p:bldP spid="13" grpId="3"/>
      <p:bldP spid="15" grpId="16" bldLvl="0" animBg="1"/>
      <p:bldP spid="17" grpId="13"/>
      <p:bldP spid="8" grpId="7"/>
      <p:bldP spid="10" grpId="25" bldLvl="0" animBg="1"/>
      <p:bldP spid="11" grpId="22"/>
      <p:bldP spid="13" grpId="4"/>
      <p:bldP spid="15" grpId="17" bldLvl="0" animBg="1"/>
      <p:bldP spid="17" grpId="14"/>
      <p:bldP spid="8" grpId="8"/>
      <p:bldP spid="10" grpId="26" bldLvl="0" animBg="1"/>
      <p:bldP spid="11" grpId="23"/>
      <p:bldP spid="13" grpId="5"/>
      <p:bldP spid="15" grpId="18" bldLvl="0" animBg="1"/>
      <p:bldP spid="17" grpId="15"/>
      <p:bldP spid="8" grpId="9"/>
      <p:bldP spid="10" grpId="27" bldLvl="0" animBg="1"/>
      <p:bldP spid="11" grpId="24"/>
      <p:bldP spid="13" grpId="6"/>
      <p:bldP spid="15" grpId="19" bldLvl="0" animBg="1"/>
      <p:bldP spid="17" grpId="16"/>
      <p:bldP spid="8" grpId="10"/>
      <p:bldP spid="10" grpId="28" bldLvl="0" animBg="1"/>
      <p:bldP spid="11" grpId="25"/>
      <p:bldP spid="13" grpId="7"/>
      <p:bldP spid="15" grpId="20" bldLvl="0" animBg="1"/>
      <p:bldP spid="17" grpId="17"/>
      <p:bldP spid="8" grpId="11"/>
      <p:bldP spid="10" grpId="29" bldLvl="0" animBg="1"/>
      <p:bldP spid="11" grpId="26"/>
      <p:bldP spid="13" grpId="8"/>
      <p:bldP spid="15" grpId="21" bldLvl="0" animBg="1"/>
      <p:bldP spid="17" grpId="18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01 </a:t>
            </a:r>
            <a:r>
              <a:rPr lang="zh-CN" altLang="en-US" spc="0" noProof="0" dirty="0" smtClean="0">
                <a:ln>
                  <a:noFill/>
                </a:ln>
                <a:effectLst/>
                <a:uLnTx/>
                <a:cs typeface="+mn-cs"/>
                <a:sym typeface="+mn-ea"/>
              </a:rPr>
              <a:t>百场导航开展说明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百场导航工作开展说明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6420" y="946785"/>
            <a:ext cx="8518525" cy="54032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百场导航工作开展</a:t>
            </a:r>
            <a:r>
              <a:rPr lang="zh-CN" altLang="en-US"/>
              <a:t>说明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84985" y="890270"/>
            <a:ext cx="8622030" cy="5504815"/>
          </a:xfrm>
          <a:prstGeom prst="rect">
            <a:avLst/>
          </a:prstGeom>
        </p:spPr>
      </p:pic>
      <p:pic>
        <p:nvPicPr>
          <p:cNvPr id="8" name="图片 7" descr="十四角星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4520" y="2944495"/>
            <a:ext cx="274955" cy="274955"/>
          </a:xfrm>
          <a:prstGeom prst="rect">
            <a:avLst/>
          </a:prstGeom>
        </p:spPr>
      </p:pic>
      <p:pic>
        <p:nvPicPr>
          <p:cNvPr id="9" name="图片 8" descr="十四角星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545" y="4631690"/>
            <a:ext cx="274955" cy="274955"/>
          </a:xfrm>
          <a:prstGeom prst="rect">
            <a:avLst/>
          </a:prstGeom>
        </p:spPr>
      </p:pic>
      <p:pic>
        <p:nvPicPr>
          <p:cNvPr id="10" name="图片 9" descr="十四角星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2475" y="3648075"/>
            <a:ext cx="274955" cy="274955"/>
          </a:xfrm>
          <a:prstGeom prst="rect">
            <a:avLst/>
          </a:prstGeom>
        </p:spPr>
      </p:pic>
      <p:pic>
        <p:nvPicPr>
          <p:cNvPr id="11" name="图片 10" descr="十四角星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225" y="3373120"/>
            <a:ext cx="274955" cy="274955"/>
          </a:xfrm>
          <a:prstGeom prst="rect">
            <a:avLst/>
          </a:prstGeom>
        </p:spPr>
      </p:pic>
      <p:pic>
        <p:nvPicPr>
          <p:cNvPr id="12" name="图片 11" descr="十四角星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588385"/>
            <a:ext cx="274955" cy="27495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百场导航工作开展说明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92450" y="965200"/>
            <a:ext cx="6007100" cy="4927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百场导航工作开展说明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5285" y="1051560"/>
            <a:ext cx="5095240" cy="3566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72480" y="1146175"/>
            <a:ext cx="5302250" cy="45656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百场导航工作开展说明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61540" y="902970"/>
            <a:ext cx="7868285" cy="56000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百场导航工作开展说明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7850" y="1056005"/>
            <a:ext cx="5384800" cy="2038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55840" y="496570"/>
            <a:ext cx="3719830" cy="2755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0480" y="3429000"/>
            <a:ext cx="3597275" cy="2670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32980" y="3429000"/>
            <a:ext cx="3634740" cy="26860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1"/>
  <p:tag name="KSO_WM_UNIT_ID" val="_1*γ*1"/>
  <p:tag name="KSO_WM_UNIT_LAYERLEVEL" val="1"/>
  <p:tag name="KSO_WM_TAG_VERSION" val="1.0"/>
  <p:tag name="KSO_WM_BEAUTIFY_FLAG" val="#wm#"/>
  <p:tag name="KSO_WM_UNIT_LARGE_SHAPE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36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36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TAG_VERSION" val="1.0"/>
  <p:tag name="KSO_WM_BEAUTIFY_FLAG" val="#wm#"/>
  <p:tag name="KSO_WM_TEMPLATE_CATEGORY" val="background"/>
  <p:tag name="KSO_WM_TEMPLATE_INDEX" val="20191736"/>
  <p:tag name="KSO_WM_TEMPLATE_THUMBS_INDEX" val="1、2、3、4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1"/>
  <p:tag name="KSO_WM_UNIT_ID" val="_1*γ*1"/>
  <p:tag name="KSO_WM_UNIT_LAYERLEVEL" val="1"/>
  <p:tag name="KSO_WM_TAG_VERSION" val="1.0"/>
  <p:tag name="KSO_WM_BEAUTIFY_FLAG" val="#wm#"/>
  <p:tag name="KSO_WM_UNIT_LARGE_SHA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36"/>
</p:tagLst>
</file>

<file path=ppt/tags/tag34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36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TAG_VERSION" val="1.0"/>
  <p:tag name="KSO_WM_BEAUTIFY_FLAG" val="#wm#"/>
  <p:tag name="KSO_WM_TEMPLATE_CATEGORY" val="background"/>
  <p:tag name="KSO_WM_TEMPLATE_INDEX" val="20191736"/>
  <p:tag name="KSO_WM_TEMPLATE_THUMBS_INDEX" val="1、2、3、4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1"/>
  <p:tag name="KSO_WM_UNIT_ID" val="_1*γ*1"/>
  <p:tag name="KSO_WM_UNIT_LAYERLEVEL" val="1"/>
  <p:tag name="KSO_WM_TAG_VERSION" val="1.0"/>
  <p:tag name="KSO_WM_BEAUTIFY_FLAG" val="#wm#"/>
  <p:tag name="KSO_WM_UNIT_LARGE_SHA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399.xml><?xml version="1.0" encoding="utf-8"?>
<p:tagLst xmlns:p="http://schemas.openxmlformats.org/presentationml/2006/main">
  <p:tag name="KSO_WM_BEAUTIFY_FLAG" val=""/>
  <p:tag name="KSO_WM_UNIT_PLACING_PICTURE_USER_VIEWPORT" val="{&quot;height&quot;:7760,&quot;width&quot;:9460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413.xml><?xml version="1.0" encoding="utf-8"?>
<p:tagLst xmlns:p="http://schemas.openxmlformats.org/presentationml/2006/main">
  <p:tag name="KSO_WPP_MARK_KEY" val="e78d75c0-87f7-4a97-a3dd-b37686d79473"/>
  <p:tag name="COMMONDATA" val="eyJoZGlkIjoiN2YzNjBkOTgyNWQ1YTMxYzM3MzMwNWFiODNmOWIzYWMifQ==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自定义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BF00"/>
      </a:accent1>
      <a:accent2>
        <a:srgbClr val="00B0F0"/>
      </a:accent2>
      <a:accent3>
        <a:srgbClr val="E53A45"/>
      </a:accent3>
      <a:accent4>
        <a:srgbClr val="EA8041"/>
      </a:accent4>
      <a:accent5>
        <a:srgbClr val="256A8C"/>
      </a:accent5>
      <a:accent6>
        <a:srgbClr val="96353B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自定义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BF00"/>
      </a:accent1>
      <a:accent2>
        <a:srgbClr val="00B0F0"/>
      </a:accent2>
      <a:accent3>
        <a:srgbClr val="E53A45"/>
      </a:accent3>
      <a:accent4>
        <a:srgbClr val="EA8041"/>
      </a:accent4>
      <a:accent5>
        <a:srgbClr val="256A8C"/>
      </a:accent5>
      <a:accent6>
        <a:srgbClr val="96353B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WPS 演示</Application>
  <PresentationFormat>宽屏</PresentationFormat>
  <Paragraphs>44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Century Gothic</vt:lpstr>
      <vt:lpstr>Calibri</vt:lpstr>
      <vt:lpstr>Arial Unicode MS</vt:lpstr>
      <vt:lpstr>2_Office 主题​​</vt:lpstr>
      <vt:lpstr>4_Office 主题​​</vt:lpstr>
      <vt:lpstr>2022秋 学业部总结</vt:lpstr>
      <vt:lpstr>PowerPoint 演示文稿</vt:lpstr>
      <vt:lpstr>01 部门工作总结</vt:lpstr>
      <vt:lpstr>部门工作总结</vt:lpstr>
      <vt:lpstr>部门工作总结</vt:lpstr>
      <vt:lpstr>部门工作总结</vt:lpstr>
      <vt:lpstr>百场导航工作开展说明</vt:lpstr>
      <vt:lpstr>百场导航工作开展说明</vt:lpstr>
      <vt:lpstr>百场导航工作开展说明</vt:lpstr>
      <vt:lpstr>04 工作预期与展望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浩鸳.</cp:lastModifiedBy>
  <cp:revision>17</cp:revision>
  <dcterms:created xsi:type="dcterms:W3CDTF">2018-10-13T13:26:00Z</dcterms:created>
  <dcterms:modified xsi:type="dcterms:W3CDTF">2023-03-05T07:57:45Z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F91D9953ADB54D4F9B6A7368C855702A</vt:lpwstr>
  </property>
</Properties>
</file>